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7" d="100"/>
          <a:sy n="27" d="100"/>
        </p:scale>
        <p:origin x="283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A321E-69F1-45BE-8623-5397A9E7392A}" type="doc">
      <dgm:prSet loTypeId="urn:microsoft.com/office/officeart/2005/8/layout/cycle2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38D92B-B277-499E-8BB8-E638AF99EE72}">
      <dgm:prSet phldrT="[Text]" custT="1"/>
      <dgm:spPr/>
      <dgm:t>
        <a:bodyPr/>
        <a:lstStyle/>
        <a:p>
          <a:r>
            <a:rPr lang="en-US" sz="1600" dirty="0" smtClean="0"/>
            <a:t>Prioritize Wants</a:t>
          </a:r>
          <a:endParaRPr lang="en-US" sz="1600" dirty="0"/>
        </a:p>
      </dgm:t>
    </dgm:pt>
    <dgm:pt modelId="{B1F5700F-0A05-49AD-9FC3-BA4C467E63C6}" type="parTrans" cxnId="{D2AE67C9-0B7D-444A-99C7-F58B793F9076}">
      <dgm:prSet/>
      <dgm:spPr/>
      <dgm:t>
        <a:bodyPr/>
        <a:lstStyle/>
        <a:p>
          <a:endParaRPr lang="en-US" sz="2000"/>
        </a:p>
      </dgm:t>
    </dgm:pt>
    <dgm:pt modelId="{2577B1C0-08E1-49EB-8737-4B9C7A750110}" type="sibTrans" cxnId="{D2AE67C9-0B7D-444A-99C7-F58B793F9076}">
      <dgm:prSet custT="1"/>
      <dgm:spPr/>
      <dgm:t>
        <a:bodyPr/>
        <a:lstStyle/>
        <a:p>
          <a:endParaRPr lang="en-US" sz="1400"/>
        </a:p>
      </dgm:t>
    </dgm:pt>
    <dgm:pt modelId="{FC146070-8CF3-45C1-B0C6-28DC72B90674}">
      <dgm:prSet phldrT="[Text]" custT="1"/>
      <dgm:spPr/>
      <dgm:t>
        <a:bodyPr/>
        <a:lstStyle/>
        <a:p>
          <a:r>
            <a:rPr lang="en-US" sz="1600" dirty="0" smtClean="0"/>
            <a:t>Conduct Research</a:t>
          </a:r>
          <a:endParaRPr lang="en-US" sz="1600" dirty="0"/>
        </a:p>
      </dgm:t>
    </dgm:pt>
    <dgm:pt modelId="{C9E411E2-6823-4879-BB90-A16665596BA9}" type="parTrans" cxnId="{F47F0853-F8B2-4D0E-B35F-681D8494C127}">
      <dgm:prSet/>
      <dgm:spPr/>
      <dgm:t>
        <a:bodyPr/>
        <a:lstStyle/>
        <a:p>
          <a:endParaRPr lang="en-US" sz="2000"/>
        </a:p>
      </dgm:t>
    </dgm:pt>
    <dgm:pt modelId="{69919F8B-4CC3-4DBC-86B3-677C0068747D}" type="sibTrans" cxnId="{F47F0853-F8B2-4D0E-B35F-681D8494C127}">
      <dgm:prSet custT="1"/>
      <dgm:spPr/>
      <dgm:t>
        <a:bodyPr/>
        <a:lstStyle/>
        <a:p>
          <a:endParaRPr lang="en-US" sz="1400"/>
        </a:p>
      </dgm:t>
    </dgm:pt>
    <dgm:pt modelId="{3CE57527-BC19-4F44-BC94-F39B286A680A}">
      <dgm:prSet phldrT="[Text]" custT="1"/>
      <dgm:spPr/>
      <dgm:t>
        <a:bodyPr/>
        <a:lstStyle/>
        <a:p>
          <a:r>
            <a:rPr lang="en-US" sz="1400" dirty="0" smtClean="0"/>
            <a:t>Spending Plan Evaluation</a:t>
          </a:r>
          <a:endParaRPr lang="en-US" sz="1400" dirty="0"/>
        </a:p>
      </dgm:t>
    </dgm:pt>
    <dgm:pt modelId="{2412ACD2-38F3-4B78-8DB0-59CEE8795886}" type="parTrans" cxnId="{0B1E8007-941D-4675-8911-B07CB5994F40}">
      <dgm:prSet/>
      <dgm:spPr/>
      <dgm:t>
        <a:bodyPr/>
        <a:lstStyle/>
        <a:p>
          <a:endParaRPr lang="en-US" sz="2000"/>
        </a:p>
      </dgm:t>
    </dgm:pt>
    <dgm:pt modelId="{5FCBC32B-4F82-4949-8F34-449003D8FC27}" type="sibTrans" cxnId="{0B1E8007-941D-4675-8911-B07CB5994F40}">
      <dgm:prSet custT="1"/>
      <dgm:spPr/>
      <dgm:t>
        <a:bodyPr/>
        <a:lstStyle/>
        <a:p>
          <a:endParaRPr lang="en-US" sz="1400"/>
        </a:p>
      </dgm:t>
    </dgm:pt>
    <dgm:pt modelId="{E5E66BFA-FB2B-42E1-B2C4-4AAB523DFF26}">
      <dgm:prSet phldrT="[Text]" custT="1"/>
      <dgm:spPr/>
      <dgm:t>
        <a:bodyPr/>
        <a:lstStyle/>
        <a:p>
          <a:r>
            <a:rPr lang="en-US" sz="1600" dirty="0" smtClean="0"/>
            <a:t>Make the Purchase</a:t>
          </a:r>
          <a:endParaRPr lang="en-US" sz="1600" dirty="0"/>
        </a:p>
      </dgm:t>
    </dgm:pt>
    <dgm:pt modelId="{DD293747-0093-4C07-A6F8-340B66F3D497}" type="parTrans" cxnId="{10B6255F-3524-4D60-A05C-4540E9A96E0A}">
      <dgm:prSet/>
      <dgm:spPr/>
      <dgm:t>
        <a:bodyPr/>
        <a:lstStyle/>
        <a:p>
          <a:endParaRPr lang="en-US" sz="2000"/>
        </a:p>
      </dgm:t>
    </dgm:pt>
    <dgm:pt modelId="{01B12C48-F677-4250-A2E3-A59ED1093643}" type="sibTrans" cxnId="{10B6255F-3524-4D60-A05C-4540E9A96E0A}">
      <dgm:prSet custT="1"/>
      <dgm:spPr/>
      <dgm:t>
        <a:bodyPr/>
        <a:lstStyle/>
        <a:p>
          <a:endParaRPr lang="en-US" sz="1400"/>
        </a:p>
      </dgm:t>
    </dgm:pt>
    <dgm:pt modelId="{E3BECD72-9574-4D17-AC9A-91D2F24F299E}" type="pres">
      <dgm:prSet presAssocID="{30BA321E-69F1-45BE-8623-5397A9E7392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653322-04C1-45B6-8C73-EDC2D6E605A5}" type="pres">
      <dgm:prSet presAssocID="{2E38D92B-B277-499E-8BB8-E638AF99EE7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05D56C-3080-4793-987A-230D34523FE5}" type="pres">
      <dgm:prSet presAssocID="{2577B1C0-08E1-49EB-8737-4B9C7A75011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CB86F69-1586-40B6-908D-9CC7615222A1}" type="pres">
      <dgm:prSet presAssocID="{2577B1C0-08E1-49EB-8737-4B9C7A75011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10921DC-D47E-4BF5-9EEB-2BC203E57F49}" type="pres">
      <dgm:prSet presAssocID="{FC146070-8CF3-45C1-B0C6-28DC72B906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2B56D-07F2-46DF-931C-C22CD5917F48}" type="pres">
      <dgm:prSet presAssocID="{69919F8B-4CC3-4DBC-86B3-677C0068747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BCE0683-50D5-4909-BBB9-2A355E094E39}" type="pres">
      <dgm:prSet presAssocID="{69919F8B-4CC3-4DBC-86B3-677C0068747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9AD521D-E492-4BF4-A8D0-8647A7EA5B13}" type="pres">
      <dgm:prSet presAssocID="{3CE57527-BC19-4F44-BC94-F39B286A68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8906DA-7A6A-46BB-97A5-522BE391CEEA}" type="pres">
      <dgm:prSet presAssocID="{5FCBC32B-4F82-4949-8F34-449003D8FC2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BB95801-D138-4EA3-8B34-AC7114758F86}" type="pres">
      <dgm:prSet presAssocID="{5FCBC32B-4F82-4949-8F34-449003D8FC2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5294E14-4B47-4066-A450-D764D1A17F13}" type="pres">
      <dgm:prSet presAssocID="{E5E66BFA-FB2B-42E1-B2C4-4AAB523DFF2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E75448-95EA-48FD-BED1-95D8E2AAE617}" type="pres">
      <dgm:prSet presAssocID="{01B12C48-F677-4250-A2E3-A59ED109364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E6CF007-6876-4EFF-9878-AF2C4D7E6A35}" type="pres">
      <dgm:prSet presAssocID="{01B12C48-F677-4250-A2E3-A59ED1093643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573EE67-5041-4FDC-B166-9A0606059EC8}" type="presOf" srcId="{FC146070-8CF3-45C1-B0C6-28DC72B90674}" destId="{C10921DC-D47E-4BF5-9EEB-2BC203E57F49}" srcOrd="0" destOrd="0" presId="urn:microsoft.com/office/officeart/2005/8/layout/cycle2"/>
    <dgm:cxn modelId="{1F0053F5-EEA7-44E5-9E73-58642DD9A5EE}" type="presOf" srcId="{2577B1C0-08E1-49EB-8737-4B9C7A750110}" destId="{8205D56C-3080-4793-987A-230D34523FE5}" srcOrd="0" destOrd="0" presId="urn:microsoft.com/office/officeart/2005/8/layout/cycle2"/>
    <dgm:cxn modelId="{F47F0853-F8B2-4D0E-B35F-681D8494C127}" srcId="{30BA321E-69F1-45BE-8623-5397A9E7392A}" destId="{FC146070-8CF3-45C1-B0C6-28DC72B90674}" srcOrd="1" destOrd="0" parTransId="{C9E411E2-6823-4879-BB90-A16665596BA9}" sibTransId="{69919F8B-4CC3-4DBC-86B3-677C0068747D}"/>
    <dgm:cxn modelId="{8C27035C-89BA-4501-9069-89151383B516}" type="presOf" srcId="{5FCBC32B-4F82-4949-8F34-449003D8FC27}" destId="{7A8906DA-7A6A-46BB-97A5-522BE391CEEA}" srcOrd="0" destOrd="0" presId="urn:microsoft.com/office/officeart/2005/8/layout/cycle2"/>
    <dgm:cxn modelId="{19E6EF3C-6AEB-4F38-8973-8D0CD131FFF3}" type="presOf" srcId="{30BA321E-69F1-45BE-8623-5397A9E7392A}" destId="{E3BECD72-9574-4D17-AC9A-91D2F24F299E}" srcOrd="0" destOrd="0" presId="urn:microsoft.com/office/officeart/2005/8/layout/cycle2"/>
    <dgm:cxn modelId="{A4D8A143-54D7-42C1-A290-406256AFBCA7}" type="presOf" srcId="{69919F8B-4CC3-4DBC-86B3-677C0068747D}" destId="{2BCE0683-50D5-4909-BBB9-2A355E094E39}" srcOrd="1" destOrd="0" presId="urn:microsoft.com/office/officeart/2005/8/layout/cycle2"/>
    <dgm:cxn modelId="{3E4218EB-EF76-405A-8E0D-D99CA35D3042}" type="presOf" srcId="{2577B1C0-08E1-49EB-8737-4B9C7A750110}" destId="{ECB86F69-1586-40B6-908D-9CC7615222A1}" srcOrd="1" destOrd="0" presId="urn:microsoft.com/office/officeart/2005/8/layout/cycle2"/>
    <dgm:cxn modelId="{880F3EC5-4A37-4E0D-B8BF-3C97A67E01D2}" type="presOf" srcId="{01B12C48-F677-4250-A2E3-A59ED1093643}" destId="{8FE75448-95EA-48FD-BED1-95D8E2AAE617}" srcOrd="0" destOrd="0" presId="urn:microsoft.com/office/officeart/2005/8/layout/cycle2"/>
    <dgm:cxn modelId="{10B6255F-3524-4D60-A05C-4540E9A96E0A}" srcId="{30BA321E-69F1-45BE-8623-5397A9E7392A}" destId="{E5E66BFA-FB2B-42E1-B2C4-4AAB523DFF26}" srcOrd="3" destOrd="0" parTransId="{DD293747-0093-4C07-A6F8-340B66F3D497}" sibTransId="{01B12C48-F677-4250-A2E3-A59ED1093643}"/>
    <dgm:cxn modelId="{1F1D8892-2920-4344-9DF1-A75955FD7B74}" type="presOf" srcId="{3CE57527-BC19-4F44-BC94-F39B286A680A}" destId="{29AD521D-E492-4BF4-A8D0-8647A7EA5B13}" srcOrd="0" destOrd="0" presId="urn:microsoft.com/office/officeart/2005/8/layout/cycle2"/>
    <dgm:cxn modelId="{255A6043-448A-4D24-A240-6BFC1B81D130}" type="presOf" srcId="{69919F8B-4CC3-4DBC-86B3-677C0068747D}" destId="{C6E2B56D-07F2-46DF-931C-C22CD5917F48}" srcOrd="0" destOrd="0" presId="urn:microsoft.com/office/officeart/2005/8/layout/cycle2"/>
    <dgm:cxn modelId="{D2AE67C9-0B7D-444A-99C7-F58B793F9076}" srcId="{30BA321E-69F1-45BE-8623-5397A9E7392A}" destId="{2E38D92B-B277-499E-8BB8-E638AF99EE72}" srcOrd="0" destOrd="0" parTransId="{B1F5700F-0A05-49AD-9FC3-BA4C467E63C6}" sibTransId="{2577B1C0-08E1-49EB-8737-4B9C7A750110}"/>
    <dgm:cxn modelId="{66E83B7B-D37C-4A5C-BCA2-0E365E791974}" type="presOf" srcId="{E5E66BFA-FB2B-42E1-B2C4-4AAB523DFF26}" destId="{C5294E14-4B47-4066-A450-D764D1A17F13}" srcOrd="0" destOrd="0" presId="urn:microsoft.com/office/officeart/2005/8/layout/cycle2"/>
    <dgm:cxn modelId="{C04E6AC1-89FC-4688-A3FF-4775090CECB5}" type="presOf" srcId="{01B12C48-F677-4250-A2E3-A59ED1093643}" destId="{DE6CF007-6876-4EFF-9878-AF2C4D7E6A35}" srcOrd="1" destOrd="0" presId="urn:microsoft.com/office/officeart/2005/8/layout/cycle2"/>
    <dgm:cxn modelId="{0B1E8007-941D-4675-8911-B07CB5994F40}" srcId="{30BA321E-69F1-45BE-8623-5397A9E7392A}" destId="{3CE57527-BC19-4F44-BC94-F39B286A680A}" srcOrd="2" destOrd="0" parTransId="{2412ACD2-38F3-4B78-8DB0-59CEE8795886}" sibTransId="{5FCBC32B-4F82-4949-8F34-449003D8FC27}"/>
    <dgm:cxn modelId="{1CC2F614-5048-4FF6-BE80-A77CFBF53BF9}" type="presOf" srcId="{2E38D92B-B277-499E-8BB8-E638AF99EE72}" destId="{A1653322-04C1-45B6-8C73-EDC2D6E605A5}" srcOrd="0" destOrd="0" presId="urn:microsoft.com/office/officeart/2005/8/layout/cycle2"/>
    <dgm:cxn modelId="{AA698DC7-890A-49AD-9B31-20FEA444889D}" type="presOf" srcId="{5FCBC32B-4F82-4949-8F34-449003D8FC27}" destId="{3BB95801-D138-4EA3-8B34-AC7114758F86}" srcOrd="1" destOrd="0" presId="urn:microsoft.com/office/officeart/2005/8/layout/cycle2"/>
    <dgm:cxn modelId="{49B9DD76-DF04-4743-838E-A47290FEA55E}" type="presParOf" srcId="{E3BECD72-9574-4D17-AC9A-91D2F24F299E}" destId="{A1653322-04C1-45B6-8C73-EDC2D6E605A5}" srcOrd="0" destOrd="0" presId="urn:microsoft.com/office/officeart/2005/8/layout/cycle2"/>
    <dgm:cxn modelId="{0E9E0241-BEF6-4E51-ADD0-6E363F8E0FA6}" type="presParOf" srcId="{E3BECD72-9574-4D17-AC9A-91D2F24F299E}" destId="{8205D56C-3080-4793-987A-230D34523FE5}" srcOrd="1" destOrd="0" presId="urn:microsoft.com/office/officeart/2005/8/layout/cycle2"/>
    <dgm:cxn modelId="{6734E1C2-CA17-41FC-8E90-AA59954CD80D}" type="presParOf" srcId="{8205D56C-3080-4793-987A-230D34523FE5}" destId="{ECB86F69-1586-40B6-908D-9CC7615222A1}" srcOrd="0" destOrd="0" presId="urn:microsoft.com/office/officeart/2005/8/layout/cycle2"/>
    <dgm:cxn modelId="{7367B402-FC0F-4D87-9226-A4EB0C53DD93}" type="presParOf" srcId="{E3BECD72-9574-4D17-AC9A-91D2F24F299E}" destId="{C10921DC-D47E-4BF5-9EEB-2BC203E57F49}" srcOrd="2" destOrd="0" presId="urn:microsoft.com/office/officeart/2005/8/layout/cycle2"/>
    <dgm:cxn modelId="{02A9951D-33EE-4DD2-952E-7BC9D729F134}" type="presParOf" srcId="{E3BECD72-9574-4D17-AC9A-91D2F24F299E}" destId="{C6E2B56D-07F2-46DF-931C-C22CD5917F48}" srcOrd="3" destOrd="0" presId="urn:microsoft.com/office/officeart/2005/8/layout/cycle2"/>
    <dgm:cxn modelId="{E44605E7-1C2A-4338-80B3-ACAE066663C0}" type="presParOf" srcId="{C6E2B56D-07F2-46DF-931C-C22CD5917F48}" destId="{2BCE0683-50D5-4909-BBB9-2A355E094E39}" srcOrd="0" destOrd="0" presId="urn:microsoft.com/office/officeart/2005/8/layout/cycle2"/>
    <dgm:cxn modelId="{EAD15D76-0BE9-4D1F-887C-476BE9F35250}" type="presParOf" srcId="{E3BECD72-9574-4D17-AC9A-91D2F24F299E}" destId="{29AD521D-E492-4BF4-A8D0-8647A7EA5B13}" srcOrd="4" destOrd="0" presId="urn:microsoft.com/office/officeart/2005/8/layout/cycle2"/>
    <dgm:cxn modelId="{C40AD82C-9A9E-4ED9-AB21-E1DF94FCD9C6}" type="presParOf" srcId="{E3BECD72-9574-4D17-AC9A-91D2F24F299E}" destId="{7A8906DA-7A6A-46BB-97A5-522BE391CEEA}" srcOrd="5" destOrd="0" presId="urn:microsoft.com/office/officeart/2005/8/layout/cycle2"/>
    <dgm:cxn modelId="{5501E65F-9764-49AE-A8AB-EB2DA8157AA3}" type="presParOf" srcId="{7A8906DA-7A6A-46BB-97A5-522BE391CEEA}" destId="{3BB95801-D138-4EA3-8B34-AC7114758F86}" srcOrd="0" destOrd="0" presId="urn:microsoft.com/office/officeart/2005/8/layout/cycle2"/>
    <dgm:cxn modelId="{0B268DCA-AF5B-48BB-A77B-1242CA8935B4}" type="presParOf" srcId="{E3BECD72-9574-4D17-AC9A-91D2F24F299E}" destId="{C5294E14-4B47-4066-A450-D764D1A17F13}" srcOrd="6" destOrd="0" presId="urn:microsoft.com/office/officeart/2005/8/layout/cycle2"/>
    <dgm:cxn modelId="{190617FC-738F-4269-9D9C-C80F01DD6623}" type="presParOf" srcId="{E3BECD72-9574-4D17-AC9A-91D2F24F299E}" destId="{8FE75448-95EA-48FD-BED1-95D8E2AAE617}" srcOrd="7" destOrd="0" presId="urn:microsoft.com/office/officeart/2005/8/layout/cycle2"/>
    <dgm:cxn modelId="{C855CA86-8A59-4BCA-84B8-FC649F86919A}" type="presParOf" srcId="{8FE75448-95EA-48FD-BED1-95D8E2AAE617}" destId="{DE6CF007-6876-4EFF-9878-AF2C4D7E6A3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1B9BAC-3D73-4AFD-B775-579A1A959F3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F34404-B880-4F8A-BACE-6ED0DC07525C}">
      <dgm:prSet phldrT="[Text]"/>
      <dgm:spPr/>
      <dgm:t>
        <a:bodyPr/>
        <a:lstStyle/>
        <a:p>
          <a:r>
            <a:rPr lang="en-US" dirty="0" smtClean="0"/>
            <a:t>Safety Ratings</a:t>
          </a:r>
          <a:endParaRPr lang="en-US" dirty="0"/>
        </a:p>
      </dgm:t>
    </dgm:pt>
    <dgm:pt modelId="{22148A57-AA5C-46BB-88A9-24C89CBB7A0F}" type="parTrans" cxnId="{D452F560-9ED7-4B71-AFD1-877654A017B1}">
      <dgm:prSet/>
      <dgm:spPr/>
      <dgm:t>
        <a:bodyPr/>
        <a:lstStyle/>
        <a:p>
          <a:endParaRPr lang="en-US"/>
        </a:p>
      </dgm:t>
    </dgm:pt>
    <dgm:pt modelId="{9BD5F4E7-C8C4-4839-B49A-3ABB43C291B4}" type="sibTrans" cxnId="{D452F560-9ED7-4B71-AFD1-877654A017B1}">
      <dgm:prSet/>
      <dgm:spPr/>
      <dgm:t>
        <a:bodyPr/>
        <a:lstStyle/>
        <a:p>
          <a:endParaRPr lang="en-US"/>
        </a:p>
      </dgm:t>
    </dgm:pt>
    <dgm:pt modelId="{43B58BC3-C7D2-4C0F-899C-9005302CAB71}">
      <dgm:prSet phldrT="[Text]"/>
      <dgm:spPr/>
      <dgm:t>
        <a:bodyPr/>
        <a:lstStyle/>
        <a:p>
          <a:r>
            <a:rPr lang="en-US" dirty="0" smtClean="0"/>
            <a:t>Expected Durability</a:t>
          </a:r>
          <a:endParaRPr lang="en-US" dirty="0"/>
        </a:p>
      </dgm:t>
    </dgm:pt>
    <dgm:pt modelId="{7921C882-D2DB-479B-874B-01354716C3D5}" type="parTrans" cxnId="{83EBB2FB-74FF-49FB-8EF7-FD815905DD2E}">
      <dgm:prSet/>
      <dgm:spPr/>
      <dgm:t>
        <a:bodyPr/>
        <a:lstStyle/>
        <a:p>
          <a:endParaRPr lang="en-US"/>
        </a:p>
      </dgm:t>
    </dgm:pt>
    <dgm:pt modelId="{1730F86F-D294-45CC-8F15-A9892066D72A}" type="sibTrans" cxnId="{83EBB2FB-74FF-49FB-8EF7-FD815905DD2E}">
      <dgm:prSet/>
      <dgm:spPr/>
      <dgm:t>
        <a:bodyPr/>
        <a:lstStyle/>
        <a:p>
          <a:endParaRPr lang="en-US"/>
        </a:p>
      </dgm:t>
    </dgm:pt>
    <dgm:pt modelId="{9CAD112A-78BD-4096-B3EA-35717F19CCD3}">
      <dgm:prSet phldrT="[Text]"/>
      <dgm:spPr/>
      <dgm:t>
        <a:bodyPr/>
        <a:lstStyle/>
        <a:p>
          <a:r>
            <a:rPr lang="en-US" dirty="0" smtClean="0"/>
            <a:t>Maintenance Required</a:t>
          </a:r>
          <a:endParaRPr lang="en-US" dirty="0"/>
        </a:p>
      </dgm:t>
    </dgm:pt>
    <dgm:pt modelId="{7F94FB6C-E1A1-43BA-BF8D-7C25182956E7}" type="parTrans" cxnId="{14F3B9AE-BAAD-42F5-B59D-B291B03BB444}">
      <dgm:prSet/>
      <dgm:spPr/>
      <dgm:t>
        <a:bodyPr/>
        <a:lstStyle/>
        <a:p>
          <a:endParaRPr lang="en-US"/>
        </a:p>
      </dgm:t>
    </dgm:pt>
    <dgm:pt modelId="{6F3D171E-A273-46C0-A557-7DD2CBD9E9C1}" type="sibTrans" cxnId="{14F3B9AE-BAAD-42F5-B59D-B291B03BB444}">
      <dgm:prSet/>
      <dgm:spPr/>
      <dgm:t>
        <a:bodyPr/>
        <a:lstStyle/>
        <a:p>
          <a:endParaRPr lang="en-US"/>
        </a:p>
      </dgm:t>
    </dgm:pt>
    <dgm:pt modelId="{9556A477-5561-43C0-BC6A-009190A3302E}">
      <dgm:prSet phldrT="[Text]"/>
      <dgm:spPr/>
      <dgm:t>
        <a:bodyPr/>
        <a:lstStyle/>
        <a:p>
          <a:r>
            <a:rPr lang="en-US" dirty="0" smtClean="0"/>
            <a:t>Hidden Costs</a:t>
          </a:r>
          <a:endParaRPr lang="en-US" dirty="0"/>
        </a:p>
      </dgm:t>
    </dgm:pt>
    <dgm:pt modelId="{A8C45434-9641-4464-A5C8-E297A6E81886}" type="parTrans" cxnId="{A86ACEC4-F034-4F16-986B-CD8F28D7899F}">
      <dgm:prSet/>
      <dgm:spPr/>
      <dgm:t>
        <a:bodyPr/>
        <a:lstStyle/>
        <a:p>
          <a:endParaRPr lang="en-US"/>
        </a:p>
      </dgm:t>
    </dgm:pt>
    <dgm:pt modelId="{1E2A8E56-A5BD-46D2-B020-A9859DC500B1}" type="sibTrans" cxnId="{A86ACEC4-F034-4F16-986B-CD8F28D7899F}">
      <dgm:prSet/>
      <dgm:spPr/>
      <dgm:t>
        <a:bodyPr/>
        <a:lstStyle/>
        <a:p>
          <a:endParaRPr lang="en-US"/>
        </a:p>
      </dgm:t>
    </dgm:pt>
    <dgm:pt modelId="{E136637F-5D3E-4043-9C27-F149EA29F51B}">
      <dgm:prSet phldrT="[Text]"/>
      <dgm:spPr/>
      <dgm:t>
        <a:bodyPr/>
        <a:lstStyle/>
        <a:p>
          <a:r>
            <a:rPr lang="en-US" dirty="0" smtClean="0"/>
            <a:t>Environmental Impact</a:t>
          </a:r>
          <a:endParaRPr lang="en-US" dirty="0"/>
        </a:p>
      </dgm:t>
    </dgm:pt>
    <dgm:pt modelId="{E41CC1CE-6A68-41E7-958B-A0994B1BDB97}" type="parTrans" cxnId="{5FF6CBBE-6AD0-464C-8702-5C958648827A}">
      <dgm:prSet/>
      <dgm:spPr/>
      <dgm:t>
        <a:bodyPr/>
        <a:lstStyle/>
        <a:p>
          <a:endParaRPr lang="en-US"/>
        </a:p>
      </dgm:t>
    </dgm:pt>
    <dgm:pt modelId="{DB692736-C24C-4F6E-A129-94E8E4A680F8}" type="sibTrans" cxnId="{5FF6CBBE-6AD0-464C-8702-5C958648827A}">
      <dgm:prSet/>
      <dgm:spPr/>
      <dgm:t>
        <a:bodyPr/>
        <a:lstStyle/>
        <a:p>
          <a:endParaRPr lang="en-US"/>
        </a:p>
      </dgm:t>
    </dgm:pt>
    <dgm:pt modelId="{7FF3306C-E095-47A3-8C2D-89C71FAAF038}">
      <dgm:prSet/>
      <dgm:spPr/>
      <dgm:t>
        <a:bodyPr/>
        <a:lstStyle/>
        <a:p>
          <a:r>
            <a:rPr lang="en-US" dirty="0" smtClean="0"/>
            <a:t>Warranties</a:t>
          </a:r>
          <a:endParaRPr lang="en-US" dirty="0"/>
        </a:p>
      </dgm:t>
    </dgm:pt>
    <dgm:pt modelId="{2AE95BB3-25C2-4A3A-8591-647F16669600}" type="parTrans" cxnId="{0FBAAC39-4CBA-4B27-9B8B-37E6B8656359}">
      <dgm:prSet/>
      <dgm:spPr/>
      <dgm:t>
        <a:bodyPr/>
        <a:lstStyle/>
        <a:p>
          <a:endParaRPr lang="en-US"/>
        </a:p>
      </dgm:t>
    </dgm:pt>
    <dgm:pt modelId="{6023C8E3-AA4B-4971-8CD8-B10FE292EECB}" type="sibTrans" cxnId="{0FBAAC39-4CBA-4B27-9B8B-37E6B8656359}">
      <dgm:prSet/>
      <dgm:spPr/>
      <dgm:t>
        <a:bodyPr/>
        <a:lstStyle/>
        <a:p>
          <a:endParaRPr lang="en-US"/>
        </a:p>
      </dgm:t>
    </dgm:pt>
    <dgm:pt modelId="{5ED59912-09DF-47A7-BBCE-59351A6D4208}" type="pres">
      <dgm:prSet presAssocID="{E81B9BAC-3D73-4AFD-B775-579A1A959F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60D7D-97C9-4250-9337-9F2F9D2D71FC}" type="pres">
      <dgm:prSet presAssocID="{98F34404-B880-4F8A-BACE-6ED0DC07525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F3798-3139-46B3-AB69-2C1022F2278F}" type="pres">
      <dgm:prSet presAssocID="{9BD5F4E7-C8C4-4839-B49A-3ABB43C291B4}" presName="sibTrans" presStyleCnt="0"/>
      <dgm:spPr/>
    </dgm:pt>
    <dgm:pt modelId="{C299BD74-368E-4C75-91C8-B71F89B23E12}" type="pres">
      <dgm:prSet presAssocID="{43B58BC3-C7D2-4C0F-899C-9005302CAB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272F7-B2D3-4819-BFD0-E2B63BD4A404}" type="pres">
      <dgm:prSet presAssocID="{1730F86F-D294-45CC-8F15-A9892066D72A}" presName="sibTrans" presStyleCnt="0"/>
      <dgm:spPr/>
    </dgm:pt>
    <dgm:pt modelId="{AED7B9DA-85BF-4B5F-B1D9-30C2D3BF23C6}" type="pres">
      <dgm:prSet presAssocID="{9CAD112A-78BD-4096-B3EA-35717F19CCD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17AF5-D10F-420B-81D2-ABB3AB3CA61E}" type="pres">
      <dgm:prSet presAssocID="{6F3D171E-A273-46C0-A557-7DD2CBD9E9C1}" presName="sibTrans" presStyleCnt="0"/>
      <dgm:spPr/>
    </dgm:pt>
    <dgm:pt modelId="{4B374CDE-236D-4958-BDC5-9942CC9CE647}" type="pres">
      <dgm:prSet presAssocID="{9556A477-5561-43C0-BC6A-009190A3302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8FDFC-A892-46ED-AB8C-7B426D2A0452}" type="pres">
      <dgm:prSet presAssocID="{1E2A8E56-A5BD-46D2-B020-A9859DC500B1}" presName="sibTrans" presStyleCnt="0"/>
      <dgm:spPr/>
    </dgm:pt>
    <dgm:pt modelId="{84892C5F-F811-49F9-BCD0-A486EA85743C}" type="pres">
      <dgm:prSet presAssocID="{7FF3306C-E095-47A3-8C2D-89C71FAAF03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00D38-7872-4194-92EF-FF5667B977C2}" type="pres">
      <dgm:prSet presAssocID="{6023C8E3-AA4B-4971-8CD8-B10FE292EECB}" presName="sibTrans" presStyleCnt="0"/>
      <dgm:spPr/>
    </dgm:pt>
    <dgm:pt modelId="{45C54043-8B0A-46BE-86DA-671F26F9CDE5}" type="pres">
      <dgm:prSet presAssocID="{E136637F-5D3E-4043-9C27-F149EA29F51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52F560-9ED7-4B71-AFD1-877654A017B1}" srcId="{E81B9BAC-3D73-4AFD-B775-579A1A959F36}" destId="{98F34404-B880-4F8A-BACE-6ED0DC07525C}" srcOrd="0" destOrd="0" parTransId="{22148A57-AA5C-46BB-88A9-24C89CBB7A0F}" sibTransId="{9BD5F4E7-C8C4-4839-B49A-3ABB43C291B4}"/>
    <dgm:cxn modelId="{83EBB2FB-74FF-49FB-8EF7-FD815905DD2E}" srcId="{E81B9BAC-3D73-4AFD-B775-579A1A959F36}" destId="{43B58BC3-C7D2-4C0F-899C-9005302CAB71}" srcOrd="1" destOrd="0" parTransId="{7921C882-D2DB-479B-874B-01354716C3D5}" sibTransId="{1730F86F-D294-45CC-8F15-A9892066D72A}"/>
    <dgm:cxn modelId="{C18FE8C2-B1D0-46FA-9607-7357F229DC03}" type="presOf" srcId="{43B58BC3-C7D2-4C0F-899C-9005302CAB71}" destId="{C299BD74-368E-4C75-91C8-B71F89B23E12}" srcOrd="0" destOrd="0" presId="urn:microsoft.com/office/officeart/2005/8/layout/default"/>
    <dgm:cxn modelId="{5FF6CBBE-6AD0-464C-8702-5C958648827A}" srcId="{E81B9BAC-3D73-4AFD-B775-579A1A959F36}" destId="{E136637F-5D3E-4043-9C27-F149EA29F51B}" srcOrd="5" destOrd="0" parTransId="{E41CC1CE-6A68-41E7-958B-A0994B1BDB97}" sibTransId="{DB692736-C24C-4F6E-A129-94E8E4A680F8}"/>
    <dgm:cxn modelId="{48E6FCD6-8165-437F-9090-22E3E7A2AF19}" type="presOf" srcId="{E136637F-5D3E-4043-9C27-F149EA29F51B}" destId="{45C54043-8B0A-46BE-86DA-671F26F9CDE5}" srcOrd="0" destOrd="0" presId="urn:microsoft.com/office/officeart/2005/8/layout/default"/>
    <dgm:cxn modelId="{14F3B9AE-BAAD-42F5-B59D-B291B03BB444}" srcId="{E81B9BAC-3D73-4AFD-B775-579A1A959F36}" destId="{9CAD112A-78BD-4096-B3EA-35717F19CCD3}" srcOrd="2" destOrd="0" parTransId="{7F94FB6C-E1A1-43BA-BF8D-7C25182956E7}" sibTransId="{6F3D171E-A273-46C0-A557-7DD2CBD9E9C1}"/>
    <dgm:cxn modelId="{FD899F83-8385-4BF0-980C-F05FBFBEE2C6}" type="presOf" srcId="{E81B9BAC-3D73-4AFD-B775-579A1A959F36}" destId="{5ED59912-09DF-47A7-BBCE-59351A6D4208}" srcOrd="0" destOrd="0" presId="urn:microsoft.com/office/officeart/2005/8/layout/default"/>
    <dgm:cxn modelId="{F3351F03-9A85-4189-ADD2-FC693B8BC037}" type="presOf" srcId="{9CAD112A-78BD-4096-B3EA-35717F19CCD3}" destId="{AED7B9DA-85BF-4B5F-B1D9-30C2D3BF23C6}" srcOrd="0" destOrd="0" presId="urn:microsoft.com/office/officeart/2005/8/layout/default"/>
    <dgm:cxn modelId="{C65D8881-0C19-4EA4-ACD1-45447B1CA9BB}" type="presOf" srcId="{98F34404-B880-4F8A-BACE-6ED0DC07525C}" destId="{A3460D7D-97C9-4250-9337-9F2F9D2D71FC}" srcOrd="0" destOrd="0" presId="urn:microsoft.com/office/officeart/2005/8/layout/default"/>
    <dgm:cxn modelId="{A86ACEC4-F034-4F16-986B-CD8F28D7899F}" srcId="{E81B9BAC-3D73-4AFD-B775-579A1A959F36}" destId="{9556A477-5561-43C0-BC6A-009190A3302E}" srcOrd="3" destOrd="0" parTransId="{A8C45434-9641-4464-A5C8-E297A6E81886}" sibTransId="{1E2A8E56-A5BD-46D2-B020-A9859DC500B1}"/>
    <dgm:cxn modelId="{39AD2E12-878A-462F-861C-B3F6FD7DC0BE}" type="presOf" srcId="{9556A477-5561-43C0-BC6A-009190A3302E}" destId="{4B374CDE-236D-4958-BDC5-9942CC9CE647}" srcOrd="0" destOrd="0" presId="urn:microsoft.com/office/officeart/2005/8/layout/default"/>
    <dgm:cxn modelId="{EFF49B78-56ED-4F73-AADE-72649E7E6F65}" type="presOf" srcId="{7FF3306C-E095-47A3-8C2D-89C71FAAF038}" destId="{84892C5F-F811-49F9-BCD0-A486EA85743C}" srcOrd="0" destOrd="0" presId="urn:microsoft.com/office/officeart/2005/8/layout/default"/>
    <dgm:cxn modelId="{0FBAAC39-4CBA-4B27-9B8B-37E6B8656359}" srcId="{E81B9BAC-3D73-4AFD-B775-579A1A959F36}" destId="{7FF3306C-E095-47A3-8C2D-89C71FAAF038}" srcOrd="4" destOrd="0" parTransId="{2AE95BB3-25C2-4A3A-8591-647F16669600}" sibTransId="{6023C8E3-AA4B-4971-8CD8-B10FE292EECB}"/>
    <dgm:cxn modelId="{D6B10488-A582-4EEC-92D3-083407D2B019}" type="presParOf" srcId="{5ED59912-09DF-47A7-BBCE-59351A6D4208}" destId="{A3460D7D-97C9-4250-9337-9F2F9D2D71FC}" srcOrd="0" destOrd="0" presId="urn:microsoft.com/office/officeart/2005/8/layout/default"/>
    <dgm:cxn modelId="{A6FFE877-93BC-4FBE-85A0-6E742B5D851F}" type="presParOf" srcId="{5ED59912-09DF-47A7-BBCE-59351A6D4208}" destId="{912F3798-3139-46B3-AB69-2C1022F2278F}" srcOrd="1" destOrd="0" presId="urn:microsoft.com/office/officeart/2005/8/layout/default"/>
    <dgm:cxn modelId="{F394F846-EB7E-4A9D-814D-2B61E79DCC1F}" type="presParOf" srcId="{5ED59912-09DF-47A7-BBCE-59351A6D4208}" destId="{C299BD74-368E-4C75-91C8-B71F89B23E12}" srcOrd="2" destOrd="0" presId="urn:microsoft.com/office/officeart/2005/8/layout/default"/>
    <dgm:cxn modelId="{31E484C1-98E1-4BAD-91C5-80D2DA6C7B93}" type="presParOf" srcId="{5ED59912-09DF-47A7-BBCE-59351A6D4208}" destId="{02C272F7-B2D3-4819-BFD0-E2B63BD4A404}" srcOrd="3" destOrd="0" presId="urn:microsoft.com/office/officeart/2005/8/layout/default"/>
    <dgm:cxn modelId="{A2B1FE62-2CBF-4905-A3B4-FBA99E073F59}" type="presParOf" srcId="{5ED59912-09DF-47A7-BBCE-59351A6D4208}" destId="{AED7B9DA-85BF-4B5F-B1D9-30C2D3BF23C6}" srcOrd="4" destOrd="0" presId="urn:microsoft.com/office/officeart/2005/8/layout/default"/>
    <dgm:cxn modelId="{430AF108-7571-4C7C-B3BA-4261D7F96D53}" type="presParOf" srcId="{5ED59912-09DF-47A7-BBCE-59351A6D4208}" destId="{B7717AF5-D10F-420B-81D2-ABB3AB3CA61E}" srcOrd="5" destOrd="0" presId="urn:microsoft.com/office/officeart/2005/8/layout/default"/>
    <dgm:cxn modelId="{B88ED4C9-CDF1-4004-A3B5-5B741EC9298F}" type="presParOf" srcId="{5ED59912-09DF-47A7-BBCE-59351A6D4208}" destId="{4B374CDE-236D-4958-BDC5-9942CC9CE647}" srcOrd="6" destOrd="0" presId="urn:microsoft.com/office/officeart/2005/8/layout/default"/>
    <dgm:cxn modelId="{337CD9C0-57FA-479A-B48D-3B3DBE75702B}" type="presParOf" srcId="{5ED59912-09DF-47A7-BBCE-59351A6D4208}" destId="{09F8FDFC-A892-46ED-AB8C-7B426D2A0452}" srcOrd="7" destOrd="0" presId="urn:microsoft.com/office/officeart/2005/8/layout/default"/>
    <dgm:cxn modelId="{ABDD2343-14C3-4C9C-8E23-4A9468C02F2A}" type="presParOf" srcId="{5ED59912-09DF-47A7-BBCE-59351A6D4208}" destId="{84892C5F-F811-49F9-BCD0-A486EA85743C}" srcOrd="8" destOrd="0" presId="urn:microsoft.com/office/officeart/2005/8/layout/default"/>
    <dgm:cxn modelId="{956333CB-1F8E-4613-8A01-DF0D57B1DB3C}" type="presParOf" srcId="{5ED59912-09DF-47A7-BBCE-59351A6D4208}" destId="{D1500D38-7872-4194-92EF-FF5667B977C2}" srcOrd="9" destOrd="0" presId="urn:microsoft.com/office/officeart/2005/8/layout/default"/>
    <dgm:cxn modelId="{079F2896-F4DF-4312-9631-C0F4D6E4E1A2}" type="presParOf" srcId="{5ED59912-09DF-47A7-BBCE-59351A6D4208}" destId="{45C54043-8B0A-46BE-86DA-671F26F9CDE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0D4FC2-D4AA-4959-90E4-CE13B414156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FDB19B8-864E-4D6D-BD27-DF59893CCF38}">
      <dgm:prSet phldrT="[Text]"/>
      <dgm:spPr/>
      <dgm:t>
        <a:bodyPr/>
        <a:lstStyle/>
        <a:p>
          <a:r>
            <a:rPr lang="en-US" dirty="0" smtClean="0"/>
            <a:t>Prices vary widely across sellers</a:t>
          </a:r>
          <a:endParaRPr lang="en-US" dirty="0"/>
        </a:p>
      </dgm:t>
    </dgm:pt>
    <dgm:pt modelId="{105D829D-9C33-44AD-B3DF-8FD9DF265F2C}" type="parTrans" cxnId="{D73C9290-B597-4A4D-8CB5-0832C54855DF}">
      <dgm:prSet/>
      <dgm:spPr/>
      <dgm:t>
        <a:bodyPr/>
        <a:lstStyle/>
        <a:p>
          <a:endParaRPr lang="en-US"/>
        </a:p>
      </dgm:t>
    </dgm:pt>
    <dgm:pt modelId="{9DE54904-837E-44C3-B74E-E949908202E5}" type="sibTrans" cxnId="{D73C9290-B597-4A4D-8CB5-0832C54855DF}">
      <dgm:prSet/>
      <dgm:spPr/>
      <dgm:t>
        <a:bodyPr/>
        <a:lstStyle/>
        <a:p>
          <a:endParaRPr lang="en-US"/>
        </a:p>
      </dgm:t>
    </dgm:pt>
    <dgm:pt modelId="{89C731D4-CA43-4CB0-ABD9-8C48ED8BBD26}">
      <dgm:prSet phldrT="[Text]"/>
      <dgm:spPr/>
      <dgm:t>
        <a:bodyPr/>
        <a:lstStyle/>
        <a:p>
          <a:r>
            <a:rPr lang="en-US" dirty="0" smtClean="0"/>
            <a:t>Different version of the </a:t>
          </a:r>
          <a:r>
            <a:rPr lang="en-US" u="sng" dirty="0" smtClean="0"/>
            <a:t>same product </a:t>
          </a:r>
          <a:r>
            <a:rPr lang="en-US" dirty="0" smtClean="0"/>
            <a:t>may be available</a:t>
          </a:r>
          <a:endParaRPr lang="en-US" dirty="0"/>
        </a:p>
      </dgm:t>
    </dgm:pt>
    <dgm:pt modelId="{B1744FD8-7C3C-4B28-A68A-5319E754AD25}" type="parTrans" cxnId="{85D1D0DC-D378-4D96-9A45-A7C135EE225A}">
      <dgm:prSet/>
      <dgm:spPr/>
      <dgm:t>
        <a:bodyPr/>
        <a:lstStyle/>
        <a:p>
          <a:endParaRPr lang="en-US"/>
        </a:p>
      </dgm:t>
    </dgm:pt>
    <dgm:pt modelId="{3B730A87-9E78-4A11-80FE-CA8D4453B302}" type="sibTrans" cxnId="{85D1D0DC-D378-4D96-9A45-A7C135EE225A}">
      <dgm:prSet/>
      <dgm:spPr/>
      <dgm:t>
        <a:bodyPr/>
        <a:lstStyle/>
        <a:p>
          <a:endParaRPr lang="en-US"/>
        </a:p>
      </dgm:t>
    </dgm:pt>
    <dgm:pt modelId="{4C020049-9559-4669-A270-21F1E068433B}">
      <dgm:prSet phldrT="[Text]"/>
      <dgm:spPr/>
      <dgm:t>
        <a:bodyPr/>
        <a:lstStyle/>
        <a:p>
          <a:r>
            <a:rPr lang="en-US" dirty="0" smtClean="0"/>
            <a:t>Rank the priorities of different product features</a:t>
          </a:r>
          <a:endParaRPr lang="en-US" dirty="0"/>
        </a:p>
      </dgm:t>
    </dgm:pt>
    <dgm:pt modelId="{B235AE95-D220-4822-90BC-0073EEA5C92C}" type="parTrans" cxnId="{5FFF89D6-5F9B-40C7-9435-1561E0E877C1}">
      <dgm:prSet/>
      <dgm:spPr/>
      <dgm:t>
        <a:bodyPr/>
        <a:lstStyle/>
        <a:p>
          <a:endParaRPr lang="en-US"/>
        </a:p>
      </dgm:t>
    </dgm:pt>
    <dgm:pt modelId="{091F0BF8-C56C-41BF-97CD-9CC9679447B2}" type="sibTrans" cxnId="{5FFF89D6-5F9B-40C7-9435-1561E0E877C1}">
      <dgm:prSet/>
      <dgm:spPr/>
      <dgm:t>
        <a:bodyPr/>
        <a:lstStyle/>
        <a:p>
          <a:endParaRPr lang="en-US"/>
        </a:p>
      </dgm:t>
    </dgm:pt>
    <dgm:pt modelId="{2C19B5A0-1B5E-4D7F-8A2B-1AD4343070DF}">
      <dgm:prSet/>
      <dgm:spPr/>
      <dgm:t>
        <a:bodyPr/>
        <a:lstStyle/>
        <a:p>
          <a:r>
            <a:rPr lang="en-US" dirty="0" smtClean="0"/>
            <a:t>Determine which option provides the most desired features at the lowest cost</a:t>
          </a:r>
          <a:endParaRPr lang="en-US" dirty="0"/>
        </a:p>
      </dgm:t>
    </dgm:pt>
    <dgm:pt modelId="{2A5073BC-F3E1-4E9B-8BB3-9965F8FEEFE3}" type="parTrans" cxnId="{D212BDB9-8939-4A54-BB03-1B7FC67D7B39}">
      <dgm:prSet/>
      <dgm:spPr/>
      <dgm:t>
        <a:bodyPr/>
        <a:lstStyle/>
        <a:p>
          <a:endParaRPr lang="en-US"/>
        </a:p>
      </dgm:t>
    </dgm:pt>
    <dgm:pt modelId="{101C5335-1F83-4E95-9E88-65888B8316A8}" type="sibTrans" cxnId="{D212BDB9-8939-4A54-BB03-1B7FC67D7B39}">
      <dgm:prSet/>
      <dgm:spPr/>
      <dgm:t>
        <a:bodyPr/>
        <a:lstStyle/>
        <a:p>
          <a:endParaRPr lang="en-US"/>
        </a:p>
      </dgm:t>
    </dgm:pt>
    <dgm:pt modelId="{C6249D2B-A7A0-46B5-B0C7-29E91E7D9F32}" type="pres">
      <dgm:prSet presAssocID="{EB0D4FC2-D4AA-4959-90E4-CE13B414156D}" presName="Name0" presStyleCnt="0">
        <dgm:presLayoutVars>
          <dgm:dir/>
          <dgm:resizeHandles val="exact"/>
        </dgm:presLayoutVars>
      </dgm:prSet>
      <dgm:spPr/>
    </dgm:pt>
    <dgm:pt modelId="{BE9F7E7C-9BE3-4E60-AEA4-50E45BF05A19}" type="pres">
      <dgm:prSet presAssocID="{0FDB19B8-864E-4D6D-BD27-DF59893CCF3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5EB2C-38AF-485F-A654-D4627E076ED9}" type="pres">
      <dgm:prSet presAssocID="{9DE54904-837E-44C3-B74E-E949908202E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E048C10-48DB-44EF-AA0A-418A3A15E304}" type="pres">
      <dgm:prSet presAssocID="{9DE54904-837E-44C3-B74E-E949908202E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68E364A-889B-4E09-926F-1C387F6E124D}" type="pres">
      <dgm:prSet presAssocID="{89C731D4-CA43-4CB0-ABD9-8C48ED8BBD2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978E1-21F4-46A2-AA45-DF4A86202731}" type="pres">
      <dgm:prSet presAssocID="{3B730A87-9E78-4A11-80FE-CA8D4453B30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94AB7D5-7BDA-4F69-AD0B-86F098921687}" type="pres">
      <dgm:prSet presAssocID="{3B730A87-9E78-4A11-80FE-CA8D4453B302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B2A8509-97FC-4DD7-BF1C-FDC1EF02494C}" type="pres">
      <dgm:prSet presAssocID="{4C020049-9559-4669-A270-21F1E068433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D6427-9EB9-4BB5-8F47-49E8E97F11E7}" type="pres">
      <dgm:prSet presAssocID="{091F0BF8-C56C-41BF-97CD-9CC9679447B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306C691-3EA2-4C11-93FA-676E67841443}" type="pres">
      <dgm:prSet presAssocID="{091F0BF8-C56C-41BF-97CD-9CC9679447B2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F7569F5-F19C-41CB-B7E8-A5A20AEEF2C5}" type="pres">
      <dgm:prSet presAssocID="{2C19B5A0-1B5E-4D7F-8A2B-1AD4343070D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12BDB9-8939-4A54-BB03-1B7FC67D7B39}" srcId="{EB0D4FC2-D4AA-4959-90E4-CE13B414156D}" destId="{2C19B5A0-1B5E-4D7F-8A2B-1AD4343070DF}" srcOrd="3" destOrd="0" parTransId="{2A5073BC-F3E1-4E9B-8BB3-9965F8FEEFE3}" sibTransId="{101C5335-1F83-4E95-9E88-65888B8316A8}"/>
    <dgm:cxn modelId="{85D1D0DC-D378-4D96-9A45-A7C135EE225A}" srcId="{EB0D4FC2-D4AA-4959-90E4-CE13B414156D}" destId="{89C731D4-CA43-4CB0-ABD9-8C48ED8BBD26}" srcOrd="1" destOrd="0" parTransId="{B1744FD8-7C3C-4B28-A68A-5319E754AD25}" sibTransId="{3B730A87-9E78-4A11-80FE-CA8D4453B302}"/>
    <dgm:cxn modelId="{D73C9290-B597-4A4D-8CB5-0832C54855DF}" srcId="{EB0D4FC2-D4AA-4959-90E4-CE13B414156D}" destId="{0FDB19B8-864E-4D6D-BD27-DF59893CCF38}" srcOrd="0" destOrd="0" parTransId="{105D829D-9C33-44AD-B3DF-8FD9DF265F2C}" sibTransId="{9DE54904-837E-44C3-B74E-E949908202E5}"/>
    <dgm:cxn modelId="{41394B97-B455-487D-8E49-7A1F3FF79ABB}" type="presOf" srcId="{9DE54904-837E-44C3-B74E-E949908202E5}" destId="{AE048C10-48DB-44EF-AA0A-418A3A15E304}" srcOrd="1" destOrd="0" presId="urn:microsoft.com/office/officeart/2005/8/layout/process1"/>
    <dgm:cxn modelId="{2FA95204-0649-45A3-9A04-DD576BBEF5E2}" type="presOf" srcId="{EB0D4FC2-D4AA-4959-90E4-CE13B414156D}" destId="{C6249D2B-A7A0-46B5-B0C7-29E91E7D9F32}" srcOrd="0" destOrd="0" presId="urn:microsoft.com/office/officeart/2005/8/layout/process1"/>
    <dgm:cxn modelId="{1C229B98-3723-40A1-8053-E3D67EC8354F}" type="presOf" srcId="{091F0BF8-C56C-41BF-97CD-9CC9679447B2}" destId="{8306C691-3EA2-4C11-93FA-676E67841443}" srcOrd="1" destOrd="0" presId="urn:microsoft.com/office/officeart/2005/8/layout/process1"/>
    <dgm:cxn modelId="{DAAA42DC-6DFD-4D61-A3E3-6E64171C2A5E}" type="presOf" srcId="{4C020049-9559-4669-A270-21F1E068433B}" destId="{BB2A8509-97FC-4DD7-BF1C-FDC1EF02494C}" srcOrd="0" destOrd="0" presId="urn:microsoft.com/office/officeart/2005/8/layout/process1"/>
    <dgm:cxn modelId="{5B20B1F2-0BFC-40C1-80D4-3CCDB42F9635}" type="presOf" srcId="{0FDB19B8-864E-4D6D-BD27-DF59893CCF38}" destId="{BE9F7E7C-9BE3-4E60-AEA4-50E45BF05A19}" srcOrd="0" destOrd="0" presId="urn:microsoft.com/office/officeart/2005/8/layout/process1"/>
    <dgm:cxn modelId="{43F1E184-2230-47AA-8C8F-B21D324DB4C6}" type="presOf" srcId="{3B730A87-9E78-4A11-80FE-CA8D4453B302}" destId="{055978E1-21F4-46A2-AA45-DF4A86202731}" srcOrd="0" destOrd="0" presId="urn:microsoft.com/office/officeart/2005/8/layout/process1"/>
    <dgm:cxn modelId="{CB3BF868-ADBC-4F50-9DCA-AA77BAFED4F1}" type="presOf" srcId="{091F0BF8-C56C-41BF-97CD-9CC9679447B2}" destId="{7E5D6427-9EB9-4BB5-8F47-49E8E97F11E7}" srcOrd="0" destOrd="0" presId="urn:microsoft.com/office/officeart/2005/8/layout/process1"/>
    <dgm:cxn modelId="{5FFF89D6-5F9B-40C7-9435-1561E0E877C1}" srcId="{EB0D4FC2-D4AA-4959-90E4-CE13B414156D}" destId="{4C020049-9559-4669-A270-21F1E068433B}" srcOrd="2" destOrd="0" parTransId="{B235AE95-D220-4822-90BC-0073EEA5C92C}" sibTransId="{091F0BF8-C56C-41BF-97CD-9CC9679447B2}"/>
    <dgm:cxn modelId="{758731DF-6CDA-48D5-A786-537E4B54CA8A}" type="presOf" srcId="{2C19B5A0-1B5E-4D7F-8A2B-1AD4343070DF}" destId="{7F7569F5-F19C-41CB-B7E8-A5A20AEEF2C5}" srcOrd="0" destOrd="0" presId="urn:microsoft.com/office/officeart/2005/8/layout/process1"/>
    <dgm:cxn modelId="{936B52AB-2C88-4D45-B298-2561ACFF8427}" type="presOf" srcId="{9DE54904-837E-44C3-B74E-E949908202E5}" destId="{2D45EB2C-38AF-485F-A654-D4627E076ED9}" srcOrd="0" destOrd="0" presId="urn:microsoft.com/office/officeart/2005/8/layout/process1"/>
    <dgm:cxn modelId="{1F1BE548-ED3F-4257-9810-C8351AB90280}" type="presOf" srcId="{89C731D4-CA43-4CB0-ABD9-8C48ED8BBD26}" destId="{468E364A-889B-4E09-926F-1C387F6E124D}" srcOrd="0" destOrd="0" presId="urn:microsoft.com/office/officeart/2005/8/layout/process1"/>
    <dgm:cxn modelId="{9869AD90-39AE-4DCC-9D5F-2909D1D442E9}" type="presOf" srcId="{3B730A87-9E78-4A11-80FE-CA8D4453B302}" destId="{594AB7D5-7BDA-4F69-AD0B-86F098921687}" srcOrd="1" destOrd="0" presId="urn:microsoft.com/office/officeart/2005/8/layout/process1"/>
    <dgm:cxn modelId="{D5BA8C93-6300-4ACB-9AFC-676312CFDCC7}" type="presParOf" srcId="{C6249D2B-A7A0-46B5-B0C7-29E91E7D9F32}" destId="{BE9F7E7C-9BE3-4E60-AEA4-50E45BF05A19}" srcOrd="0" destOrd="0" presId="urn:microsoft.com/office/officeart/2005/8/layout/process1"/>
    <dgm:cxn modelId="{B5934036-0908-4A4C-B625-289F46073283}" type="presParOf" srcId="{C6249D2B-A7A0-46B5-B0C7-29E91E7D9F32}" destId="{2D45EB2C-38AF-485F-A654-D4627E076ED9}" srcOrd="1" destOrd="0" presId="urn:microsoft.com/office/officeart/2005/8/layout/process1"/>
    <dgm:cxn modelId="{19B3322A-183D-4B9A-AD14-C7C14FAFC141}" type="presParOf" srcId="{2D45EB2C-38AF-485F-A654-D4627E076ED9}" destId="{AE048C10-48DB-44EF-AA0A-418A3A15E304}" srcOrd="0" destOrd="0" presId="urn:microsoft.com/office/officeart/2005/8/layout/process1"/>
    <dgm:cxn modelId="{88881AEA-6AC4-409D-8840-87991FC9DED1}" type="presParOf" srcId="{C6249D2B-A7A0-46B5-B0C7-29E91E7D9F32}" destId="{468E364A-889B-4E09-926F-1C387F6E124D}" srcOrd="2" destOrd="0" presId="urn:microsoft.com/office/officeart/2005/8/layout/process1"/>
    <dgm:cxn modelId="{EDBB86A6-931B-4936-A1F6-B9CFF3D0B6EC}" type="presParOf" srcId="{C6249D2B-A7A0-46B5-B0C7-29E91E7D9F32}" destId="{055978E1-21F4-46A2-AA45-DF4A86202731}" srcOrd="3" destOrd="0" presId="urn:microsoft.com/office/officeart/2005/8/layout/process1"/>
    <dgm:cxn modelId="{43DA1965-F2C9-4FCB-885C-6766711BC37C}" type="presParOf" srcId="{055978E1-21F4-46A2-AA45-DF4A86202731}" destId="{594AB7D5-7BDA-4F69-AD0B-86F098921687}" srcOrd="0" destOrd="0" presId="urn:microsoft.com/office/officeart/2005/8/layout/process1"/>
    <dgm:cxn modelId="{02AA6D36-39B3-4C96-A4D0-F11796B8A0AC}" type="presParOf" srcId="{C6249D2B-A7A0-46B5-B0C7-29E91E7D9F32}" destId="{BB2A8509-97FC-4DD7-BF1C-FDC1EF02494C}" srcOrd="4" destOrd="0" presId="urn:microsoft.com/office/officeart/2005/8/layout/process1"/>
    <dgm:cxn modelId="{4E083AFC-9615-4D61-9CE2-BDF89C26F5AA}" type="presParOf" srcId="{C6249D2B-A7A0-46B5-B0C7-29E91E7D9F32}" destId="{7E5D6427-9EB9-4BB5-8F47-49E8E97F11E7}" srcOrd="5" destOrd="0" presId="urn:microsoft.com/office/officeart/2005/8/layout/process1"/>
    <dgm:cxn modelId="{FC244D4F-B7EE-42E6-97E1-700CF57F801E}" type="presParOf" srcId="{7E5D6427-9EB9-4BB5-8F47-49E8E97F11E7}" destId="{8306C691-3EA2-4C11-93FA-676E67841443}" srcOrd="0" destOrd="0" presId="urn:microsoft.com/office/officeart/2005/8/layout/process1"/>
    <dgm:cxn modelId="{A63004A3-0946-4356-856F-04A8C9015576}" type="presParOf" srcId="{C6249D2B-A7A0-46B5-B0C7-29E91E7D9F32}" destId="{7F7569F5-F19C-41CB-B7E8-A5A20AEEF2C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07F08CC-C188-4EF5-93F6-41FF7130E7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DE370F-539C-48E6-BC13-B11BE4D90DD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How will you pay for the item? </a:t>
          </a:r>
          <a:endParaRPr lang="en-US" dirty="0">
            <a:solidFill>
              <a:schemeClr val="bg1"/>
            </a:solidFill>
          </a:endParaRPr>
        </a:p>
      </dgm:t>
    </dgm:pt>
    <dgm:pt modelId="{B9E6B06E-CBAC-485C-AA73-DAE5BADBCC17}" type="parTrans" cxnId="{E59C1F12-509F-4549-AB36-5D91F729AA8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E3036FE-B7F6-40F8-B968-5DE7222C8B7C}" type="sibTrans" cxnId="{E59C1F12-509F-4549-AB36-5D91F729AA8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BBA70A0-1E65-47DF-971D-BFE8B4CE37A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Will this become a contractual expense?</a:t>
          </a:r>
          <a:endParaRPr lang="en-US" dirty="0">
            <a:solidFill>
              <a:schemeClr val="bg1"/>
            </a:solidFill>
          </a:endParaRPr>
        </a:p>
      </dgm:t>
    </dgm:pt>
    <dgm:pt modelId="{253994FC-6D94-4865-8355-6961C242F26F}" type="parTrans" cxnId="{C7E1EA8D-1AA1-47A1-98A7-AA53CB218D8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89AAF93-6F4E-4911-9235-D03EE59AC0C4}" type="sibTrans" cxnId="{C7E1EA8D-1AA1-47A1-98A7-AA53CB218D8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D80B8F7-1FE4-4593-A2AF-DB00A34F02E9}">
      <dgm:prSet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What is the trade-off to this purchase?</a:t>
          </a:r>
          <a:endParaRPr lang="en-US" dirty="0">
            <a:solidFill>
              <a:schemeClr val="bg1"/>
            </a:solidFill>
          </a:endParaRPr>
        </a:p>
      </dgm:t>
    </dgm:pt>
    <dgm:pt modelId="{6A364724-1C78-4072-819C-41BFEB6C825A}" type="parTrans" cxnId="{A63B7C29-68C6-4C74-89C7-9E0E51D50C7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FBE8ED1-6AE0-47FB-A867-F6E1339B7344}" type="sibTrans" cxnId="{A63B7C29-68C6-4C74-89C7-9E0E51D50C7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63C3CE5-B419-452D-ADD8-886CD65C3E79}">
      <dgm:prSet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What is the cost of ownership?</a:t>
          </a:r>
          <a:endParaRPr lang="en-US" dirty="0">
            <a:solidFill>
              <a:schemeClr val="bg1"/>
            </a:solidFill>
          </a:endParaRPr>
        </a:p>
      </dgm:t>
    </dgm:pt>
    <dgm:pt modelId="{1BB6D1AE-13BC-4546-AD3A-FA9FE3A025BD}" type="parTrans" cxnId="{A099D423-9E74-459F-B9A9-3B0E8F8B1D0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CFB73C3-BF61-49D3-AF5E-230DF1F1F685}" type="sibTrans" cxnId="{A099D423-9E74-459F-B9A9-3B0E8F8B1D0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B1B508F-1CBC-41A8-ABA8-E72316300150}" type="pres">
      <dgm:prSet presAssocID="{507F08CC-C188-4EF5-93F6-41FF7130E7B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222AFC-330A-4085-8E00-F9BC46EDF047}" type="pres">
      <dgm:prSet presAssocID="{507F08CC-C188-4EF5-93F6-41FF7130E7B6}" presName="Name1" presStyleCnt="0"/>
      <dgm:spPr/>
    </dgm:pt>
    <dgm:pt modelId="{CA978976-CC89-4F72-9A83-36573BE8F85C}" type="pres">
      <dgm:prSet presAssocID="{507F08CC-C188-4EF5-93F6-41FF7130E7B6}" presName="cycle" presStyleCnt="0"/>
      <dgm:spPr/>
    </dgm:pt>
    <dgm:pt modelId="{F3041980-BF29-4091-BBF0-9FDFF9B88D3B}" type="pres">
      <dgm:prSet presAssocID="{507F08CC-C188-4EF5-93F6-41FF7130E7B6}" presName="srcNode" presStyleLbl="node1" presStyleIdx="0" presStyleCnt="4"/>
      <dgm:spPr/>
    </dgm:pt>
    <dgm:pt modelId="{8ADAB379-90C4-4FF3-9AAE-D6AD4EE83D10}" type="pres">
      <dgm:prSet presAssocID="{507F08CC-C188-4EF5-93F6-41FF7130E7B6}" presName="conn" presStyleLbl="parChTrans1D2" presStyleIdx="0" presStyleCnt="1"/>
      <dgm:spPr/>
      <dgm:t>
        <a:bodyPr/>
        <a:lstStyle/>
        <a:p>
          <a:endParaRPr lang="en-US"/>
        </a:p>
      </dgm:t>
    </dgm:pt>
    <dgm:pt modelId="{4DCECE46-B14C-4827-B577-EE534B522DDB}" type="pres">
      <dgm:prSet presAssocID="{507F08CC-C188-4EF5-93F6-41FF7130E7B6}" presName="extraNode" presStyleLbl="node1" presStyleIdx="0" presStyleCnt="4"/>
      <dgm:spPr/>
    </dgm:pt>
    <dgm:pt modelId="{6AC64CEF-74E8-43A3-9123-89F1591E750C}" type="pres">
      <dgm:prSet presAssocID="{507F08CC-C188-4EF5-93F6-41FF7130E7B6}" presName="dstNode" presStyleLbl="node1" presStyleIdx="0" presStyleCnt="4"/>
      <dgm:spPr/>
    </dgm:pt>
    <dgm:pt modelId="{D44EA1BA-0E47-4C23-9E4D-39438B9095C4}" type="pres">
      <dgm:prSet presAssocID="{16DE370F-539C-48E6-BC13-B11BE4D90DD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4A795-2B4D-4F63-8314-C50E0E9813C1}" type="pres">
      <dgm:prSet presAssocID="{16DE370F-539C-48E6-BC13-B11BE4D90DD8}" presName="accent_1" presStyleCnt="0"/>
      <dgm:spPr/>
    </dgm:pt>
    <dgm:pt modelId="{5B08FA51-0F8C-461A-9095-1B3B87A9AF77}" type="pres">
      <dgm:prSet presAssocID="{16DE370F-539C-48E6-BC13-B11BE4D90DD8}" presName="accentRepeatNode" presStyleLbl="solidFgAcc1" presStyleIdx="0" presStyleCnt="4"/>
      <dgm:spPr/>
    </dgm:pt>
    <dgm:pt modelId="{F6E55725-41D2-411C-BBDE-15977D36A512}" type="pres">
      <dgm:prSet presAssocID="{7BBA70A0-1E65-47DF-971D-BFE8B4CE37A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C106D-66BE-42B6-B899-D0C09DD69306}" type="pres">
      <dgm:prSet presAssocID="{7BBA70A0-1E65-47DF-971D-BFE8B4CE37A8}" presName="accent_2" presStyleCnt="0"/>
      <dgm:spPr/>
    </dgm:pt>
    <dgm:pt modelId="{9E792959-079E-40B3-88C8-0F95FA292691}" type="pres">
      <dgm:prSet presAssocID="{7BBA70A0-1E65-47DF-971D-BFE8B4CE37A8}" presName="accentRepeatNode" presStyleLbl="solidFgAcc1" presStyleIdx="1" presStyleCnt="4"/>
      <dgm:spPr/>
    </dgm:pt>
    <dgm:pt modelId="{697C5045-C9C0-44EA-97E0-393129D70D25}" type="pres">
      <dgm:prSet presAssocID="{4D80B8F7-1FE4-4593-A2AF-DB00A34F02E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7E481-64BC-4C73-A792-C93684AAFE0D}" type="pres">
      <dgm:prSet presAssocID="{4D80B8F7-1FE4-4593-A2AF-DB00A34F02E9}" presName="accent_3" presStyleCnt="0"/>
      <dgm:spPr/>
    </dgm:pt>
    <dgm:pt modelId="{A5BF30FC-8B00-44A2-844C-5685BBA54A5E}" type="pres">
      <dgm:prSet presAssocID="{4D80B8F7-1FE4-4593-A2AF-DB00A34F02E9}" presName="accentRepeatNode" presStyleLbl="solidFgAcc1" presStyleIdx="2" presStyleCnt="4"/>
      <dgm:spPr/>
    </dgm:pt>
    <dgm:pt modelId="{828D97D6-784B-485B-8FFD-CCBA0FD9DFC7}" type="pres">
      <dgm:prSet presAssocID="{F63C3CE5-B419-452D-ADD8-886CD65C3E7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8EF46-A661-45BF-AB27-5CA3349E1475}" type="pres">
      <dgm:prSet presAssocID="{F63C3CE5-B419-452D-ADD8-886CD65C3E79}" presName="accent_4" presStyleCnt="0"/>
      <dgm:spPr/>
    </dgm:pt>
    <dgm:pt modelId="{A16C67CD-4747-44EE-8004-5B838187673B}" type="pres">
      <dgm:prSet presAssocID="{F63C3CE5-B419-452D-ADD8-886CD65C3E79}" presName="accentRepeatNode" presStyleLbl="solidFgAcc1" presStyleIdx="3" presStyleCnt="4"/>
      <dgm:spPr/>
    </dgm:pt>
  </dgm:ptLst>
  <dgm:cxnLst>
    <dgm:cxn modelId="{EF6BEB95-C827-414E-BAEA-C1E7C4C0A31A}" type="presOf" srcId="{16DE370F-539C-48E6-BC13-B11BE4D90DD8}" destId="{D44EA1BA-0E47-4C23-9E4D-39438B9095C4}" srcOrd="0" destOrd="0" presId="urn:microsoft.com/office/officeart/2008/layout/VerticalCurvedList"/>
    <dgm:cxn modelId="{4F3B7087-8B8C-4BF1-8D76-D228125E8F08}" type="presOf" srcId="{7BBA70A0-1E65-47DF-971D-BFE8B4CE37A8}" destId="{F6E55725-41D2-411C-BBDE-15977D36A512}" srcOrd="0" destOrd="0" presId="urn:microsoft.com/office/officeart/2008/layout/VerticalCurvedList"/>
    <dgm:cxn modelId="{FB3181BD-8757-42D0-854F-6472E2BAF749}" type="presOf" srcId="{F63C3CE5-B419-452D-ADD8-886CD65C3E79}" destId="{828D97D6-784B-485B-8FFD-CCBA0FD9DFC7}" srcOrd="0" destOrd="0" presId="urn:microsoft.com/office/officeart/2008/layout/VerticalCurvedList"/>
    <dgm:cxn modelId="{75484238-969E-445E-9087-091D9932A403}" type="presOf" srcId="{4D80B8F7-1FE4-4593-A2AF-DB00A34F02E9}" destId="{697C5045-C9C0-44EA-97E0-393129D70D25}" srcOrd="0" destOrd="0" presId="urn:microsoft.com/office/officeart/2008/layout/VerticalCurvedList"/>
    <dgm:cxn modelId="{A63B7C29-68C6-4C74-89C7-9E0E51D50C7F}" srcId="{507F08CC-C188-4EF5-93F6-41FF7130E7B6}" destId="{4D80B8F7-1FE4-4593-A2AF-DB00A34F02E9}" srcOrd="2" destOrd="0" parTransId="{6A364724-1C78-4072-819C-41BFEB6C825A}" sibTransId="{CFBE8ED1-6AE0-47FB-A867-F6E1339B7344}"/>
    <dgm:cxn modelId="{C7E1EA8D-1AA1-47A1-98A7-AA53CB218D8F}" srcId="{507F08CC-C188-4EF5-93F6-41FF7130E7B6}" destId="{7BBA70A0-1E65-47DF-971D-BFE8B4CE37A8}" srcOrd="1" destOrd="0" parTransId="{253994FC-6D94-4865-8355-6961C242F26F}" sibTransId="{E89AAF93-6F4E-4911-9235-D03EE59AC0C4}"/>
    <dgm:cxn modelId="{E59C1F12-509F-4549-AB36-5D91F729AA86}" srcId="{507F08CC-C188-4EF5-93F6-41FF7130E7B6}" destId="{16DE370F-539C-48E6-BC13-B11BE4D90DD8}" srcOrd="0" destOrd="0" parTransId="{B9E6B06E-CBAC-485C-AA73-DAE5BADBCC17}" sibTransId="{BE3036FE-B7F6-40F8-B968-5DE7222C8B7C}"/>
    <dgm:cxn modelId="{A099D423-9E74-459F-B9A9-3B0E8F8B1D05}" srcId="{507F08CC-C188-4EF5-93F6-41FF7130E7B6}" destId="{F63C3CE5-B419-452D-ADD8-886CD65C3E79}" srcOrd="3" destOrd="0" parTransId="{1BB6D1AE-13BC-4546-AD3A-FA9FE3A025BD}" sibTransId="{6CFB73C3-BF61-49D3-AF5E-230DF1F1F685}"/>
    <dgm:cxn modelId="{8CD90E79-E945-43B6-AFC9-E48A7D09C9C0}" type="presOf" srcId="{BE3036FE-B7F6-40F8-B968-5DE7222C8B7C}" destId="{8ADAB379-90C4-4FF3-9AAE-D6AD4EE83D10}" srcOrd="0" destOrd="0" presId="urn:microsoft.com/office/officeart/2008/layout/VerticalCurvedList"/>
    <dgm:cxn modelId="{5EA50B21-FC79-43B7-838A-7FF36A320711}" type="presOf" srcId="{507F08CC-C188-4EF5-93F6-41FF7130E7B6}" destId="{9B1B508F-1CBC-41A8-ABA8-E72316300150}" srcOrd="0" destOrd="0" presId="urn:microsoft.com/office/officeart/2008/layout/VerticalCurvedList"/>
    <dgm:cxn modelId="{A1364054-1DCC-48CD-A9B0-72250FF2E74C}" type="presParOf" srcId="{9B1B508F-1CBC-41A8-ABA8-E72316300150}" destId="{D6222AFC-330A-4085-8E00-F9BC46EDF047}" srcOrd="0" destOrd="0" presId="urn:microsoft.com/office/officeart/2008/layout/VerticalCurvedList"/>
    <dgm:cxn modelId="{75ACB625-316F-4A8B-8EAE-6EE7E733EDD1}" type="presParOf" srcId="{D6222AFC-330A-4085-8E00-F9BC46EDF047}" destId="{CA978976-CC89-4F72-9A83-36573BE8F85C}" srcOrd="0" destOrd="0" presId="urn:microsoft.com/office/officeart/2008/layout/VerticalCurvedList"/>
    <dgm:cxn modelId="{4EF979AF-70DB-4DA1-AA93-23F3FFD7A463}" type="presParOf" srcId="{CA978976-CC89-4F72-9A83-36573BE8F85C}" destId="{F3041980-BF29-4091-BBF0-9FDFF9B88D3B}" srcOrd="0" destOrd="0" presId="urn:microsoft.com/office/officeart/2008/layout/VerticalCurvedList"/>
    <dgm:cxn modelId="{F1ABEBC8-070D-48F3-8FDB-173EC062FF53}" type="presParOf" srcId="{CA978976-CC89-4F72-9A83-36573BE8F85C}" destId="{8ADAB379-90C4-4FF3-9AAE-D6AD4EE83D10}" srcOrd="1" destOrd="0" presId="urn:microsoft.com/office/officeart/2008/layout/VerticalCurvedList"/>
    <dgm:cxn modelId="{03FCCF21-5755-4A7F-B5AB-71D32DC25791}" type="presParOf" srcId="{CA978976-CC89-4F72-9A83-36573BE8F85C}" destId="{4DCECE46-B14C-4827-B577-EE534B522DDB}" srcOrd="2" destOrd="0" presId="urn:microsoft.com/office/officeart/2008/layout/VerticalCurvedList"/>
    <dgm:cxn modelId="{AA87902F-9904-46E6-9B4D-B6C8FB47ACAA}" type="presParOf" srcId="{CA978976-CC89-4F72-9A83-36573BE8F85C}" destId="{6AC64CEF-74E8-43A3-9123-89F1591E750C}" srcOrd="3" destOrd="0" presId="urn:microsoft.com/office/officeart/2008/layout/VerticalCurvedList"/>
    <dgm:cxn modelId="{BCAC2C34-6C73-4171-AC1D-658585F5353E}" type="presParOf" srcId="{D6222AFC-330A-4085-8E00-F9BC46EDF047}" destId="{D44EA1BA-0E47-4C23-9E4D-39438B9095C4}" srcOrd="1" destOrd="0" presId="urn:microsoft.com/office/officeart/2008/layout/VerticalCurvedList"/>
    <dgm:cxn modelId="{C9092A01-22DF-49FC-92D7-31713DC40935}" type="presParOf" srcId="{D6222AFC-330A-4085-8E00-F9BC46EDF047}" destId="{0D74A795-2B4D-4F63-8314-C50E0E9813C1}" srcOrd="2" destOrd="0" presId="urn:microsoft.com/office/officeart/2008/layout/VerticalCurvedList"/>
    <dgm:cxn modelId="{4150A153-FF78-4D95-812A-F7BE8C8B6E5F}" type="presParOf" srcId="{0D74A795-2B4D-4F63-8314-C50E0E9813C1}" destId="{5B08FA51-0F8C-461A-9095-1B3B87A9AF77}" srcOrd="0" destOrd="0" presId="urn:microsoft.com/office/officeart/2008/layout/VerticalCurvedList"/>
    <dgm:cxn modelId="{A91FA93B-B4A1-4CE3-B329-9B857733DEF1}" type="presParOf" srcId="{D6222AFC-330A-4085-8E00-F9BC46EDF047}" destId="{F6E55725-41D2-411C-BBDE-15977D36A512}" srcOrd="3" destOrd="0" presId="urn:microsoft.com/office/officeart/2008/layout/VerticalCurvedList"/>
    <dgm:cxn modelId="{5181D211-14A9-4FF8-988F-A42D5B1A8CBE}" type="presParOf" srcId="{D6222AFC-330A-4085-8E00-F9BC46EDF047}" destId="{1EDC106D-66BE-42B6-B899-D0C09DD69306}" srcOrd="4" destOrd="0" presId="urn:microsoft.com/office/officeart/2008/layout/VerticalCurvedList"/>
    <dgm:cxn modelId="{F8828296-1128-4620-B706-8601155A8505}" type="presParOf" srcId="{1EDC106D-66BE-42B6-B899-D0C09DD69306}" destId="{9E792959-079E-40B3-88C8-0F95FA292691}" srcOrd="0" destOrd="0" presId="urn:microsoft.com/office/officeart/2008/layout/VerticalCurvedList"/>
    <dgm:cxn modelId="{1D4B97D2-3B8E-47B8-AAB5-6A91191EE1EF}" type="presParOf" srcId="{D6222AFC-330A-4085-8E00-F9BC46EDF047}" destId="{697C5045-C9C0-44EA-97E0-393129D70D25}" srcOrd="5" destOrd="0" presId="urn:microsoft.com/office/officeart/2008/layout/VerticalCurvedList"/>
    <dgm:cxn modelId="{B2B70CAD-48F2-48C8-ADF0-5EA4555A7C6F}" type="presParOf" srcId="{D6222AFC-330A-4085-8E00-F9BC46EDF047}" destId="{FFB7E481-64BC-4C73-A792-C93684AAFE0D}" srcOrd="6" destOrd="0" presId="urn:microsoft.com/office/officeart/2008/layout/VerticalCurvedList"/>
    <dgm:cxn modelId="{1FB1A70C-A055-42B7-8F5F-514E65313CDB}" type="presParOf" srcId="{FFB7E481-64BC-4C73-A792-C93684AAFE0D}" destId="{A5BF30FC-8B00-44A2-844C-5685BBA54A5E}" srcOrd="0" destOrd="0" presId="urn:microsoft.com/office/officeart/2008/layout/VerticalCurvedList"/>
    <dgm:cxn modelId="{55C5914C-FEDD-4F54-952C-E04AF4A6C2CC}" type="presParOf" srcId="{D6222AFC-330A-4085-8E00-F9BC46EDF047}" destId="{828D97D6-784B-485B-8FFD-CCBA0FD9DFC7}" srcOrd="7" destOrd="0" presId="urn:microsoft.com/office/officeart/2008/layout/VerticalCurvedList"/>
    <dgm:cxn modelId="{5F8932BB-05E1-4405-94A7-E38F37EE4BA8}" type="presParOf" srcId="{D6222AFC-330A-4085-8E00-F9BC46EDF047}" destId="{F8F8EF46-A661-45BF-AB27-5CA3349E1475}" srcOrd="8" destOrd="0" presId="urn:microsoft.com/office/officeart/2008/layout/VerticalCurvedList"/>
    <dgm:cxn modelId="{CDD66503-8F63-445D-89C3-A94BB2D0A27A}" type="presParOf" srcId="{F8F8EF46-A661-45BF-AB27-5CA3349E1475}" destId="{A16C67CD-4747-44EE-8004-5B83818767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F41070D-1A18-4222-9DB6-7AEA5E080B1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07F8-2EC7-4FCC-9514-4C44106C21F7}">
      <dgm:prSet phldrT="[Text]"/>
      <dgm:spPr/>
      <dgm:t>
        <a:bodyPr/>
        <a:lstStyle/>
        <a:p>
          <a:r>
            <a:rPr lang="en-US" dirty="0" smtClean="0"/>
            <a:t>$100 prom dress</a:t>
          </a:r>
        </a:p>
      </dgm:t>
    </dgm:pt>
    <dgm:pt modelId="{5A71BFC4-5972-492D-9739-0D6B51C9B6C8}" type="parTrans" cxnId="{D1DA1DFF-C9CB-4A61-9404-94AB8AFBEF14}">
      <dgm:prSet/>
      <dgm:spPr/>
      <dgm:t>
        <a:bodyPr/>
        <a:lstStyle/>
        <a:p>
          <a:endParaRPr lang="en-US"/>
        </a:p>
      </dgm:t>
    </dgm:pt>
    <dgm:pt modelId="{55F1AD13-E407-40BD-9790-27AB9B99A1FA}" type="sibTrans" cxnId="{D1DA1DFF-C9CB-4A61-9404-94AB8AFBEF14}">
      <dgm:prSet/>
      <dgm:spPr/>
      <dgm:t>
        <a:bodyPr/>
        <a:lstStyle/>
        <a:p>
          <a:endParaRPr lang="en-US"/>
        </a:p>
      </dgm:t>
    </dgm:pt>
    <dgm:pt modelId="{BF6A7A39-5533-438C-9EC0-BD04C83030B8}">
      <dgm:prSet phldrT="[Text]"/>
      <dgm:spPr/>
      <dgm:t>
        <a:bodyPr/>
        <a:lstStyle/>
        <a:p>
          <a:r>
            <a:rPr lang="en-US" dirty="0" smtClean="0"/>
            <a:t>Worn once</a:t>
          </a:r>
          <a:endParaRPr lang="en-US" dirty="0"/>
        </a:p>
      </dgm:t>
    </dgm:pt>
    <dgm:pt modelId="{C879BB97-D758-455B-A3D7-B11DE28B16EC}" type="parTrans" cxnId="{5F1E6179-6B75-4C90-BA27-FBC46184AA51}">
      <dgm:prSet/>
      <dgm:spPr/>
      <dgm:t>
        <a:bodyPr/>
        <a:lstStyle/>
        <a:p>
          <a:endParaRPr lang="en-US"/>
        </a:p>
      </dgm:t>
    </dgm:pt>
    <dgm:pt modelId="{58D30F87-3843-4A45-9844-4E6116B2CF23}" type="sibTrans" cxnId="{5F1E6179-6B75-4C90-BA27-FBC46184AA51}">
      <dgm:prSet/>
      <dgm:spPr/>
      <dgm:t>
        <a:bodyPr/>
        <a:lstStyle/>
        <a:p>
          <a:endParaRPr lang="en-US"/>
        </a:p>
      </dgm:t>
    </dgm:pt>
    <dgm:pt modelId="{7B8B2B37-7712-4A24-806A-A2E0D5EA48B8}">
      <dgm:prSet phldrT="[Text]"/>
      <dgm:spPr/>
      <dgm:t>
        <a:bodyPr/>
        <a:lstStyle/>
        <a:p>
          <a:r>
            <a:rPr lang="en-US" dirty="0" smtClean="0"/>
            <a:t>Cost per use: $100</a:t>
          </a:r>
          <a:endParaRPr lang="en-US" dirty="0"/>
        </a:p>
      </dgm:t>
    </dgm:pt>
    <dgm:pt modelId="{CB15C4FF-5BBA-4DE6-B222-BAFEF859702C}" type="parTrans" cxnId="{F681D269-2386-4E83-A691-1976DB15C75E}">
      <dgm:prSet/>
      <dgm:spPr/>
      <dgm:t>
        <a:bodyPr/>
        <a:lstStyle/>
        <a:p>
          <a:endParaRPr lang="en-US"/>
        </a:p>
      </dgm:t>
    </dgm:pt>
    <dgm:pt modelId="{D9948E31-1421-4451-8772-967BBE52397D}" type="sibTrans" cxnId="{F681D269-2386-4E83-A691-1976DB15C75E}">
      <dgm:prSet/>
      <dgm:spPr/>
      <dgm:t>
        <a:bodyPr/>
        <a:lstStyle/>
        <a:p>
          <a:endParaRPr lang="en-US"/>
        </a:p>
      </dgm:t>
    </dgm:pt>
    <dgm:pt modelId="{1991D7EC-1CE1-4B82-89CF-69B4F61DE14D}">
      <dgm:prSet phldrT="[Text]"/>
      <dgm:spPr/>
      <dgm:t>
        <a:bodyPr/>
        <a:lstStyle/>
        <a:p>
          <a:r>
            <a:rPr lang="en-US" dirty="0" smtClean="0"/>
            <a:t>$100 pair of jeans</a:t>
          </a:r>
        </a:p>
      </dgm:t>
    </dgm:pt>
    <dgm:pt modelId="{E396EE51-6F8A-4417-A858-61CAAFC592B3}" type="parTrans" cxnId="{BBD3228F-F496-491E-829B-CDA685BE7DBE}">
      <dgm:prSet/>
      <dgm:spPr/>
      <dgm:t>
        <a:bodyPr/>
        <a:lstStyle/>
        <a:p>
          <a:endParaRPr lang="en-US"/>
        </a:p>
      </dgm:t>
    </dgm:pt>
    <dgm:pt modelId="{34F103DE-7853-40B8-A799-2FA2809108BA}" type="sibTrans" cxnId="{BBD3228F-F496-491E-829B-CDA685BE7DBE}">
      <dgm:prSet/>
      <dgm:spPr/>
      <dgm:t>
        <a:bodyPr/>
        <a:lstStyle/>
        <a:p>
          <a:endParaRPr lang="en-US"/>
        </a:p>
      </dgm:t>
    </dgm:pt>
    <dgm:pt modelId="{4DB63CD7-28A3-48D2-9D52-E6970F0F9E42}">
      <dgm:prSet phldrT="[Text]"/>
      <dgm:spPr/>
      <dgm:t>
        <a:bodyPr/>
        <a:lstStyle/>
        <a:p>
          <a:r>
            <a:rPr lang="en-US" dirty="0" smtClean="0"/>
            <a:t>Worn weekly for a year</a:t>
          </a:r>
          <a:endParaRPr lang="en-US" dirty="0"/>
        </a:p>
      </dgm:t>
    </dgm:pt>
    <dgm:pt modelId="{282686CE-FA88-4D98-9CD8-2ED8039E67DB}" type="parTrans" cxnId="{32F02EA4-9760-4853-AB25-0C64485ACDA8}">
      <dgm:prSet/>
      <dgm:spPr/>
      <dgm:t>
        <a:bodyPr/>
        <a:lstStyle/>
        <a:p>
          <a:endParaRPr lang="en-US"/>
        </a:p>
      </dgm:t>
    </dgm:pt>
    <dgm:pt modelId="{00E33F06-B5BF-47A7-9B56-0E5CCFC452E4}" type="sibTrans" cxnId="{32F02EA4-9760-4853-AB25-0C64485ACDA8}">
      <dgm:prSet/>
      <dgm:spPr/>
      <dgm:t>
        <a:bodyPr/>
        <a:lstStyle/>
        <a:p>
          <a:endParaRPr lang="en-US"/>
        </a:p>
      </dgm:t>
    </dgm:pt>
    <dgm:pt modelId="{6EB3032D-7DD8-49F8-A7DA-CE86F5AEB73B}">
      <dgm:prSet phldrT="[Text]"/>
      <dgm:spPr/>
      <dgm:t>
        <a:bodyPr/>
        <a:lstStyle/>
        <a:p>
          <a:r>
            <a:rPr lang="en-US" dirty="0" smtClean="0"/>
            <a:t>Cost per use:</a:t>
          </a:r>
        </a:p>
        <a:p>
          <a:r>
            <a:rPr lang="en-US" dirty="0" smtClean="0"/>
            <a:t>$1.92</a:t>
          </a:r>
          <a:endParaRPr lang="en-US" dirty="0"/>
        </a:p>
      </dgm:t>
    </dgm:pt>
    <dgm:pt modelId="{127A1AD0-D418-4244-A550-F0E070968D55}" type="parTrans" cxnId="{0E238947-13ED-410B-8790-555683C9CE17}">
      <dgm:prSet/>
      <dgm:spPr/>
      <dgm:t>
        <a:bodyPr/>
        <a:lstStyle/>
        <a:p>
          <a:endParaRPr lang="en-US"/>
        </a:p>
      </dgm:t>
    </dgm:pt>
    <dgm:pt modelId="{C106EA38-0D70-4C3A-8205-B17FD1F33445}" type="sibTrans" cxnId="{0E238947-13ED-410B-8790-555683C9CE17}">
      <dgm:prSet/>
      <dgm:spPr/>
      <dgm:t>
        <a:bodyPr/>
        <a:lstStyle/>
        <a:p>
          <a:endParaRPr lang="en-US"/>
        </a:p>
      </dgm:t>
    </dgm:pt>
    <dgm:pt modelId="{5CAAF2E5-AA4C-4F75-B25A-BA302F652A57}">
      <dgm:prSet phldrT="[Text]"/>
      <dgm:spPr/>
      <dgm:t>
        <a:bodyPr/>
        <a:lstStyle/>
        <a:p>
          <a:r>
            <a:rPr lang="en-US" dirty="0" smtClean="0"/>
            <a:t>$65 monthly gym membership</a:t>
          </a:r>
        </a:p>
      </dgm:t>
    </dgm:pt>
    <dgm:pt modelId="{AC285783-D0C5-4AD3-A0F6-DCBD1BEF80D3}" type="parTrans" cxnId="{7AD732E9-43D9-43E9-925B-19BF4AE7FD7B}">
      <dgm:prSet/>
      <dgm:spPr/>
      <dgm:t>
        <a:bodyPr/>
        <a:lstStyle/>
        <a:p>
          <a:endParaRPr lang="en-US"/>
        </a:p>
      </dgm:t>
    </dgm:pt>
    <dgm:pt modelId="{7EA78C97-AD3E-4D1E-AE06-F7F3B022C7DF}" type="sibTrans" cxnId="{7AD732E9-43D9-43E9-925B-19BF4AE7FD7B}">
      <dgm:prSet/>
      <dgm:spPr/>
      <dgm:t>
        <a:bodyPr/>
        <a:lstStyle/>
        <a:p>
          <a:endParaRPr lang="en-US"/>
        </a:p>
      </dgm:t>
    </dgm:pt>
    <dgm:pt modelId="{4C67D98E-A3D1-4185-8913-C4EA94E48F4E}">
      <dgm:prSet phldrT="[Text]"/>
      <dgm:spPr/>
      <dgm:t>
        <a:bodyPr/>
        <a:lstStyle/>
        <a:p>
          <a:r>
            <a:rPr lang="en-US" dirty="0" smtClean="0"/>
            <a:t>Visited 15 times per month</a:t>
          </a:r>
          <a:endParaRPr lang="en-US" dirty="0"/>
        </a:p>
      </dgm:t>
    </dgm:pt>
    <dgm:pt modelId="{64E33DA2-FC31-4FD3-80E9-623C9D23017F}" type="parTrans" cxnId="{C9F535E6-D3AC-4E8A-8309-7832D7EA5464}">
      <dgm:prSet/>
      <dgm:spPr/>
      <dgm:t>
        <a:bodyPr/>
        <a:lstStyle/>
        <a:p>
          <a:endParaRPr lang="en-US"/>
        </a:p>
      </dgm:t>
    </dgm:pt>
    <dgm:pt modelId="{D51DBA83-8A99-42C5-85E7-0C24A477D142}" type="sibTrans" cxnId="{C9F535E6-D3AC-4E8A-8309-7832D7EA5464}">
      <dgm:prSet/>
      <dgm:spPr/>
      <dgm:t>
        <a:bodyPr/>
        <a:lstStyle/>
        <a:p>
          <a:endParaRPr lang="en-US"/>
        </a:p>
      </dgm:t>
    </dgm:pt>
    <dgm:pt modelId="{3B64964F-CE0D-4F07-BE92-1F127B5323D1}">
      <dgm:prSet phldrT="[Text]"/>
      <dgm:spPr/>
      <dgm:t>
        <a:bodyPr/>
        <a:lstStyle/>
        <a:p>
          <a:r>
            <a:rPr lang="en-US" dirty="0" smtClean="0"/>
            <a:t>Cost per use:</a:t>
          </a:r>
        </a:p>
        <a:p>
          <a:r>
            <a:rPr lang="en-US" dirty="0" smtClean="0"/>
            <a:t>$4.33</a:t>
          </a:r>
          <a:endParaRPr lang="en-US" dirty="0"/>
        </a:p>
      </dgm:t>
    </dgm:pt>
    <dgm:pt modelId="{93D59687-F69A-455C-9163-26293A051A53}" type="parTrans" cxnId="{6D6ACE7C-1235-4315-AECD-3728035ACDBF}">
      <dgm:prSet/>
      <dgm:spPr/>
      <dgm:t>
        <a:bodyPr/>
        <a:lstStyle/>
        <a:p>
          <a:endParaRPr lang="en-US"/>
        </a:p>
      </dgm:t>
    </dgm:pt>
    <dgm:pt modelId="{51A0EEFB-18FB-4276-95A8-9F001408EA0B}" type="sibTrans" cxnId="{6D6ACE7C-1235-4315-AECD-3728035ACDBF}">
      <dgm:prSet/>
      <dgm:spPr/>
      <dgm:t>
        <a:bodyPr/>
        <a:lstStyle/>
        <a:p>
          <a:endParaRPr lang="en-US"/>
        </a:p>
      </dgm:t>
    </dgm:pt>
    <dgm:pt modelId="{DCFABDFA-7F7C-46E6-9C84-A080F7EDC82A}" type="pres">
      <dgm:prSet presAssocID="{1F41070D-1A18-4222-9DB6-7AEA5E080B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B415B2-496F-481A-B6C2-7B017DCBD721}" type="pres">
      <dgm:prSet presAssocID="{D06307F8-2EC7-4FCC-9514-4C44106C21F7}" presName="root" presStyleCnt="0"/>
      <dgm:spPr/>
    </dgm:pt>
    <dgm:pt modelId="{555706E2-7F68-4869-B13B-C05BEFE1AB7D}" type="pres">
      <dgm:prSet presAssocID="{D06307F8-2EC7-4FCC-9514-4C44106C21F7}" presName="rootComposite" presStyleCnt="0"/>
      <dgm:spPr/>
    </dgm:pt>
    <dgm:pt modelId="{1DA3BA25-E1CB-41AA-B32A-3E0138CFBB27}" type="pres">
      <dgm:prSet presAssocID="{D06307F8-2EC7-4FCC-9514-4C44106C21F7}" presName="rootText" presStyleLbl="node1" presStyleIdx="0" presStyleCnt="3"/>
      <dgm:spPr/>
      <dgm:t>
        <a:bodyPr/>
        <a:lstStyle/>
        <a:p>
          <a:endParaRPr lang="en-US"/>
        </a:p>
      </dgm:t>
    </dgm:pt>
    <dgm:pt modelId="{7DF94930-68BA-4F67-BC4C-9CE3D107C3D2}" type="pres">
      <dgm:prSet presAssocID="{D06307F8-2EC7-4FCC-9514-4C44106C21F7}" presName="rootConnector" presStyleLbl="node1" presStyleIdx="0" presStyleCnt="3"/>
      <dgm:spPr/>
      <dgm:t>
        <a:bodyPr/>
        <a:lstStyle/>
        <a:p>
          <a:endParaRPr lang="en-US"/>
        </a:p>
      </dgm:t>
    </dgm:pt>
    <dgm:pt modelId="{B6EB283B-BB71-48A1-86E6-8EB61F989AD1}" type="pres">
      <dgm:prSet presAssocID="{D06307F8-2EC7-4FCC-9514-4C44106C21F7}" presName="childShape" presStyleCnt="0"/>
      <dgm:spPr/>
    </dgm:pt>
    <dgm:pt modelId="{72D2DFE5-4F5C-42B5-9775-94F094BC8DBB}" type="pres">
      <dgm:prSet presAssocID="{C879BB97-D758-455B-A3D7-B11DE28B16EC}" presName="Name13" presStyleLbl="parChTrans1D2" presStyleIdx="0" presStyleCnt="6"/>
      <dgm:spPr/>
      <dgm:t>
        <a:bodyPr/>
        <a:lstStyle/>
        <a:p>
          <a:endParaRPr lang="en-US"/>
        </a:p>
      </dgm:t>
    </dgm:pt>
    <dgm:pt modelId="{C8BA22BC-15B5-4B99-8F67-5BA7C7E21306}" type="pres">
      <dgm:prSet presAssocID="{BF6A7A39-5533-438C-9EC0-BD04C83030B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2642F-0263-48E7-82F3-0C038E4E4B33}" type="pres">
      <dgm:prSet presAssocID="{CB15C4FF-5BBA-4DE6-B222-BAFEF859702C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27F8D83-50FF-450E-9724-89246FE81351}" type="pres">
      <dgm:prSet presAssocID="{7B8B2B37-7712-4A24-806A-A2E0D5EA48B8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BEF0D-14B2-4D2F-8E85-504984776DC0}" type="pres">
      <dgm:prSet presAssocID="{1991D7EC-1CE1-4B82-89CF-69B4F61DE14D}" presName="root" presStyleCnt="0"/>
      <dgm:spPr/>
    </dgm:pt>
    <dgm:pt modelId="{50F087AE-91C7-444E-99FE-BCBD909BBC85}" type="pres">
      <dgm:prSet presAssocID="{1991D7EC-1CE1-4B82-89CF-69B4F61DE14D}" presName="rootComposite" presStyleCnt="0"/>
      <dgm:spPr/>
    </dgm:pt>
    <dgm:pt modelId="{E75AEEB8-615C-4546-B2C4-7F59F0F72831}" type="pres">
      <dgm:prSet presAssocID="{1991D7EC-1CE1-4B82-89CF-69B4F61DE14D}" presName="rootText" presStyleLbl="node1" presStyleIdx="1" presStyleCnt="3"/>
      <dgm:spPr/>
      <dgm:t>
        <a:bodyPr/>
        <a:lstStyle/>
        <a:p>
          <a:endParaRPr lang="en-US"/>
        </a:p>
      </dgm:t>
    </dgm:pt>
    <dgm:pt modelId="{A479B651-2EA1-478A-B671-48F171C753C5}" type="pres">
      <dgm:prSet presAssocID="{1991D7EC-1CE1-4B82-89CF-69B4F61DE14D}" presName="rootConnector" presStyleLbl="node1" presStyleIdx="1" presStyleCnt="3"/>
      <dgm:spPr/>
      <dgm:t>
        <a:bodyPr/>
        <a:lstStyle/>
        <a:p>
          <a:endParaRPr lang="en-US"/>
        </a:p>
      </dgm:t>
    </dgm:pt>
    <dgm:pt modelId="{872540BC-85D6-4C6E-8012-1C9DE01B1378}" type="pres">
      <dgm:prSet presAssocID="{1991D7EC-1CE1-4B82-89CF-69B4F61DE14D}" presName="childShape" presStyleCnt="0"/>
      <dgm:spPr/>
    </dgm:pt>
    <dgm:pt modelId="{AED23D29-08BF-4C8B-99D8-DE2BB4B3359B}" type="pres">
      <dgm:prSet presAssocID="{282686CE-FA88-4D98-9CD8-2ED8039E67DB}" presName="Name13" presStyleLbl="parChTrans1D2" presStyleIdx="2" presStyleCnt="6"/>
      <dgm:spPr/>
      <dgm:t>
        <a:bodyPr/>
        <a:lstStyle/>
        <a:p>
          <a:endParaRPr lang="en-US"/>
        </a:p>
      </dgm:t>
    </dgm:pt>
    <dgm:pt modelId="{50D5CE83-A6F7-4B9D-8F51-93632D779BFE}" type="pres">
      <dgm:prSet presAssocID="{4DB63CD7-28A3-48D2-9D52-E6970F0F9E42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56D0D-9658-4911-B9EB-D9B2AF50AB08}" type="pres">
      <dgm:prSet presAssocID="{127A1AD0-D418-4244-A550-F0E070968D55}" presName="Name13" presStyleLbl="parChTrans1D2" presStyleIdx="3" presStyleCnt="6"/>
      <dgm:spPr/>
      <dgm:t>
        <a:bodyPr/>
        <a:lstStyle/>
        <a:p>
          <a:endParaRPr lang="en-US"/>
        </a:p>
      </dgm:t>
    </dgm:pt>
    <dgm:pt modelId="{9856F15B-54FC-4C5B-BF7B-5707725BC1A1}" type="pres">
      <dgm:prSet presAssocID="{6EB3032D-7DD8-49F8-A7DA-CE86F5AEB73B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1C58C-9747-4178-B8C7-B02696CE8F35}" type="pres">
      <dgm:prSet presAssocID="{5CAAF2E5-AA4C-4F75-B25A-BA302F652A57}" presName="root" presStyleCnt="0"/>
      <dgm:spPr/>
    </dgm:pt>
    <dgm:pt modelId="{693AA1DE-06C0-4DBE-8428-1F48B09655B5}" type="pres">
      <dgm:prSet presAssocID="{5CAAF2E5-AA4C-4F75-B25A-BA302F652A57}" presName="rootComposite" presStyleCnt="0"/>
      <dgm:spPr/>
    </dgm:pt>
    <dgm:pt modelId="{F8037235-A6C8-4FCE-BA26-AF53925D62AC}" type="pres">
      <dgm:prSet presAssocID="{5CAAF2E5-AA4C-4F75-B25A-BA302F652A57}" presName="rootText" presStyleLbl="node1" presStyleIdx="2" presStyleCnt="3"/>
      <dgm:spPr/>
      <dgm:t>
        <a:bodyPr/>
        <a:lstStyle/>
        <a:p>
          <a:endParaRPr lang="en-US"/>
        </a:p>
      </dgm:t>
    </dgm:pt>
    <dgm:pt modelId="{36384C99-8DC0-4674-A438-7DDDC4244EF6}" type="pres">
      <dgm:prSet presAssocID="{5CAAF2E5-AA4C-4F75-B25A-BA302F652A57}" presName="rootConnector" presStyleLbl="node1" presStyleIdx="2" presStyleCnt="3"/>
      <dgm:spPr/>
      <dgm:t>
        <a:bodyPr/>
        <a:lstStyle/>
        <a:p>
          <a:endParaRPr lang="en-US"/>
        </a:p>
      </dgm:t>
    </dgm:pt>
    <dgm:pt modelId="{34990EF2-109F-4804-99A4-764C2B97186A}" type="pres">
      <dgm:prSet presAssocID="{5CAAF2E5-AA4C-4F75-B25A-BA302F652A57}" presName="childShape" presStyleCnt="0"/>
      <dgm:spPr/>
    </dgm:pt>
    <dgm:pt modelId="{93C9910E-569D-4166-8A41-1CFE4EFCD883}" type="pres">
      <dgm:prSet presAssocID="{64E33DA2-FC31-4FD3-80E9-623C9D23017F}" presName="Name13" presStyleLbl="parChTrans1D2" presStyleIdx="4" presStyleCnt="6"/>
      <dgm:spPr/>
      <dgm:t>
        <a:bodyPr/>
        <a:lstStyle/>
        <a:p>
          <a:endParaRPr lang="en-US"/>
        </a:p>
      </dgm:t>
    </dgm:pt>
    <dgm:pt modelId="{3E9ABB4E-855A-4E20-9AE8-918F216188E8}" type="pres">
      <dgm:prSet presAssocID="{4C67D98E-A3D1-4185-8913-C4EA94E48F4E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14B9B-157C-46D4-BB3B-5D1D550C45CA}" type="pres">
      <dgm:prSet presAssocID="{93D59687-F69A-455C-9163-26293A051A5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E6EE4CAA-2450-458D-B2AF-DC6DBBB317DE}" type="pres">
      <dgm:prSet presAssocID="{3B64964F-CE0D-4F07-BE92-1F127B5323D1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1C2BF7-7DE3-4C38-A4EA-EC6854F03C00}" type="presOf" srcId="{D06307F8-2EC7-4FCC-9514-4C44106C21F7}" destId="{7DF94930-68BA-4F67-BC4C-9CE3D107C3D2}" srcOrd="1" destOrd="0" presId="urn:microsoft.com/office/officeart/2005/8/layout/hierarchy3"/>
    <dgm:cxn modelId="{888BA35D-AC20-4250-9B3D-DD3E5A88EE0A}" type="presOf" srcId="{CB15C4FF-5BBA-4DE6-B222-BAFEF859702C}" destId="{D6E2642F-0263-48E7-82F3-0C038E4E4B33}" srcOrd="0" destOrd="0" presId="urn:microsoft.com/office/officeart/2005/8/layout/hierarchy3"/>
    <dgm:cxn modelId="{6D6ACE7C-1235-4315-AECD-3728035ACDBF}" srcId="{5CAAF2E5-AA4C-4F75-B25A-BA302F652A57}" destId="{3B64964F-CE0D-4F07-BE92-1F127B5323D1}" srcOrd="1" destOrd="0" parTransId="{93D59687-F69A-455C-9163-26293A051A53}" sibTransId="{51A0EEFB-18FB-4276-95A8-9F001408EA0B}"/>
    <dgm:cxn modelId="{F681D269-2386-4E83-A691-1976DB15C75E}" srcId="{D06307F8-2EC7-4FCC-9514-4C44106C21F7}" destId="{7B8B2B37-7712-4A24-806A-A2E0D5EA48B8}" srcOrd="1" destOrd="0" parTransId="{CB15C4FF-5BBA-4DE6-B222-BAFEF859702C}" sibTransId="{D9948E31-1421-4451-8772-967BBE52397D}"/>
    <dgm:cxn modelId="{D1DA1DFF-C9CB-4A61-9404-94AB8AFBEF14}" srcId="{1F41070D-1A18-4222-9DB6-7AEA5E080B1F}" destId="{D06307F8-2EC7-4FCC-9514-4C44106C21F7}" srcOrd="0" destOrd="0" parTransId="{5A71BFC4-5972-492D-9739-0D6B51C9B6C8}" sibTransId="{55F1AD13-E407-40BD-9790-27AB9B99A1FA}"/>
    <dgm:cxn modelId="{DE6C8EE3-E9D9-46B9-A088-473E5F81B411}" type="presOf" srcId="{64E33DA2-FC31-4FD3-80E9-623C9D23017F}" destId="{93C9910E-569D-4166-8A41-1CFE4EFCD883}" srcOrd="0" destOrd="0" presId="urn:microsoft.com/office/officeart/2005/8/layout/hierarchy3"/>
    <dgm:cxn modelId="{32F02EA4-9760-4853-AB25-0C64485ACDA8}" srcId="{1991D7EC-1CE1-4B82-89CF-69B4F61DE14D}" destId="{4DB63CD7-28A3-48D2-9D52-E6970F0F9E42}" srcOrd="0" destOrd="0" parTransId="{282686CE-FA88-4D98-9CD8-2ED8039E67DB}" sibTransId="{00E33F06-B5BF-47A7-9B56-0E5CCFC452E4}"/>
    <dgm:cxn modelId="{F191FD46-FBBF-4E0E-B441-3002B664666E}" type="presOf" srcId="{4C67D98E-A3D1-4185-8913-C4EA94E48F4E}" destId="{3E9ABB4E-855A-4E20-9AE8-918F216188E8}" srcOrd="0" destOrd="0" presId="urn:microsoft.com/office/officeart/2005/8/layout/hierarchy3"/>
    <dgm:cxn modelId="{CB64276F-905F-408F-B302-738C1C46D0C0}" type="presOf" srcId="{93D59687-F69A-455C-9163-26293A051A53}" destId="{9B514B9B-157C-46D4-BB3B-5D1D550C45CA}" srcOrd="0" destOrd="0" presId="urn:microsoft.com/office/officeart/2005/8/layout/hierarchy3"/>
    <dgm:cxn modelId="{BBD3228F-F496-491E-829B-CDA685BE7DBE}" srcId="{1F41070D-1A18-4222-9DB6-7AEA5E080B1F}" destId="{1991D7EC-1CE1-4B82-89CF-69B4F61DE14D}" srcOrd="1" destOrd="0" parTransId="{E396EE51-6F8A-4417-A858-61CAAFC592B3}" sibTransId="{34F103DE-7853-40B8-A799-2FA2809108BA}"/>
    <dgm:cxn modelId="{7AD732E9-43D9-43E9-925B-19BF4AE7FD7B}" srcId="{1F41070D-1A18-4222-9DB6-7AEA5E080B1F}" destId="{5CAAF2E5-AA4C-4F75-B25A-BA302F652A57}" srcOrd="2" destOrd="0" parTransId="{AC285783-D0C5-4AD3-A0F6-DCBD1BEF80D3}" sibTransId="{7EA78C97-AD3E-4D1E-AE06-F7F3B022C7DF}"/>
    <dgm:cxn modelId="{5F1E6179-6B75-4C90-BA27-FBC46184AA51}" srcId="{D06307F8-2EC7-4FCC-9514-4C44106C21F7}" destId="{BF6A7A39-5533-438C-9EC0-BD04C83030B8}" srcOrd="0" destOrd="0" parTransId="{C879BB97-D758-455B-A3D7-B11DE28B16EC}" sibTransId="{58D30F87-3843-4A45-9844-4E6116B2CF23}"/>
    <dgm:cxn modelId="{D05D0FF1-072A-4252-AF07-F5C7D26A98E7}" type="presOf" srcId="{BF6A7A39-5533-438C-9EC0-BD04C83030B8}" destId="{C8BA22BC-15B5-4B99-8F67-5BA7C7E21306}" srcOrd="0" destOrd="0" presId="urn:microsoft.com/office/officeart/2005/8/layout/hierarchy3"/>
    <dgm:cxn modelId="{618FE064-A440-44B6-B3EF-D7A4DCF8624A}" type="presOf" srcId="{4DB63CD7-28A3-48D2-9D52-E6970F0F9E42}" destId="{50D5CE83-A6F7-4B9D-8F51-93632D779BFE}" srcOrd="0" destOrd="0" presId="urn:microsoft.com/office/officeart/2005/8/layout/hierarchy3"/>
    <dgm:cxn modelId="{88C8DD44-FC6C-4928-8291-940CA09D74FF}" type="presOf" srcId="{5CAAF2E5-AA4C-4F75-B25A-BA302F652A57}" destId="{36384C99-8DC0-4674-A438-7DDDC4244EF6}" srcOrd="1" destOrd="0" presId="urn:microsoft.com/office/officeart/2005/8/layout/hierarchy3"/>
    <dgm:cxn modelId="{7863EA66-E78E-47A3-BCFE-46F37FF3ACD1}" type="presOf" srcId="{D06307F8-2EC7-4FCC-9514-4C44106C21F7}" destId="{1DA3BA25-E1CB-41AA-B32A-3E0138CFBB27}" srcOrd="0" destOrd="0" presId="urn:microsoft.com/office/officeart/2005/8/layout/hierarchy3"/>
    <dgm:cxn modelId="{EE1D0B94-77F4-44A9-A589-8DB8AC960C15}" type="presOf" srcId="{5CAAF2E5-AA4C-4F75-B25A-BA302F652A57}" destId="{F8037235-A6C8-4FCE-BA26-AF53925D62AC}" srcOrd="0" destOrd="0" presId="urn:microsoft.com/office/officeart/2005/8/layout/hierarchy3"/>
    <dgm:cxn modelId="{C6FDAB1D-CCA1-4DB1-A7C4-33F08958CCD9}" type="presOf" srcId="{282686CE-FA88-4D98-9CD8-2ED8039E67DB}" destId="{AED23D29-08BF-4C8B-99D8-DE2BB4B3359B}" srcOrd="0" destOrd="0" presId="urn:microsoft.com/office/officeart/2005/8/layout/hierarchy3"/>
    <dgm:cxn modelId="{0FB0614A-C6B6-4215-9C5D-45D63820EE87}" type="presOf" srcId="{6EB3032D-7DD8-49F8-A7DA-CE86F5AEB73B}" destId="{9856F15B-54FC-4C5B-BF7B-5707725BC1A1}" srcOrd="0" destOrd="0" presId="urn:microsoft.com/office/officeart/2005/8/layout/hierarchy3"/>
    <dgm:cxn modelId="{DBB11F18-8744-43DB-9204-EF6C79E4FCF3}" type="presOf" srcId="{C879BB97-D758-455B-A3D7-B11DE28B16EC}" destId="{72D2DFE5-4F5C-42B5-9775-94F094BC8DBB}" srcOrd="0" destOrd="0" presId="urn:microsoft.com/office/officeart/2005/8/layout/hierarchy3"/>
    <dgm:cxn modelId="{E338C711-18E4-4326-A042-A450406A46A8}" type="presOf" srcId="{1991D7EC-1CE1-4B82-89CF-69B4F61DE14D}" destId="{E75AEEB8-615C-4546-B2C4-7F59F0F72831}" srcOrd="0" destOrd="0" presId="urn:microsoft.com/office/officeart/2005/8/layout/hierarchy3"/>
    <dgm:cxn modelId="{6700CD16-82D1-41AB-9C5C-AE0D146A3978}" type="presOf" srcId="{1F41070D-1A18-4222-9DB6-7AEA5E080B1F}" destId="{DCFABDFA-7F7C-46E6-9C84-A080F7EDC82A}" srcOrd="0" destOrd="0" presId="urn:microsoft.com/office/officeart/2005/8/layout/hierarchy3"/>
    <dgm:cxn modelId="{11DE1AC3-2BBF-4FDD-8BA2-49F3551138F7}" type="presOf" srcId="{1991D7EC-1CE1-4B82-89CF-69B4F61DE14D}" destId="{A479B651-2EA1-478A-B671-48F171C753C5}" srcOrd="1" destOrd="0" presId="urn:microsoft.com/office/officeart/2005/8/layout/hierarchy3"/>
    <dgm:cxn modelId="{A8EE5A8F-88FD-4480-AD38-02A7704AC125}" type="presOf" srcId="{3B64964F-CE0D-4F07-BE92-1F127B5323D1}" destId="{E6EE4CAA-2450-458D-B2AF-DC6DBBB317DE}" srcOrd="0" destOrd="0" presId="urn:microsoft.com/office/officeart/2005/8/layout/hierarchy3"/>
    <dgm:cxn modelId="{C9F535E6-D3AC-4E8A-8309-7832D7EA5464}" srcId="{5CAAF2E5-AA4C-4F75-B25A-BA302F652A57}" destId="{4C67D98E-A3D1-4185-8913-C4EA94E48F4E}" srcOrd="0" destOrd="0" parTransId="{64E33DA2-FC31-4FD3-80E9-623C9D23017F}" sibTransId="{D51DBA83-8A99-42C5-85E7-0C24A477D142}"/>
    <dgm:cxn modelId="{0E238947-13ED-410B-8790-555683C9CE17}" srcId="{1991D7EC-1CE1-4B82-89CF-69B4F61DE14D}" destId="{6EB3032D-7DD8-49F8-A7DA-CE86F5AEB73B}" srcOrd="1" destOrd="0" parTransId="{127A1AD0-D418-4244-A550-F0E070968D55}" sibTransId="{C106EA38-0D70-4C3A-8205-B17FD1F33445}"/>
    <dgm:cxn modelId="{1A3B4AF1-E34A-43BC-814E-3D0A89CDAC0D}" type="presOf" srcId="{127A1AD0-D418-4244-A550-F0E070968D55}" destId="{1B556D0D-9658-4911-B9EB-D9B2AF50AB08}" srcOrd="0" destOrd="0" presId="urn:microsoft.com/office/officeart/2005/8/layout/hierarchy3"/>
    <dgm:cxn modelId="{E278FB12-43FF-4F89-95E1-5E176B85D546}" type="presOf" srcId="{7B8B2B37-7712-4A24-806A-A2E0D5EA48B8}" destId="{927F8D83-50FF-450E-9724-89246FE81351}" srcOrd="0" destOrd="0" presId="urn:microsoft.com/office/officeart/2005/8/layout/hierarchy3"/>
    <dgm:cxn modelId="{40102F2F-BDB0-4E4B-9B7C-662BF70EFFEA}" type="presParOf" srcId="{DCFABDFA-7F7C-46E6-9C84-A080F7EDC82A}" destId="{C2B415B2-496F-481A-B6C2-7B017DCBD721}" srcOrd="0" destOrd="0" presId="urn:microsoft.com/office/officeart/2005/8/layout/hierarchy3"/>
    <dgm:cxn modelId="{901F72FC-4674-49C7-9806-752BEFEA184E}" type="presParOf" srcId="{C2B415B2-496F-481A-B6C2-7B017DCBD721}" destId="{555706E2-7F68-4869-B13B-C05BEFE1AB7D}" srcOrd="0" destOrd="0" presId="urn:microsoft.com/office/officeart/2005/8/layout/hierarchy3"/>
    <dgm:cxn modelId="{9AAF4813-EEBC-4C51-A271-172E43E41CEC}" type="presParOf" srcId="{555706E2-7F68-4869-B13B-C05BEFE1AB7D}" destId="{1DA3BA25-E1CB-41AA-B32A-3E0138CFBB27}" srcOrd="0" destOrd="0" presId="urn:microsoft.com/office/officeart/2005/8/layout/hierarchy3"/>
    <dgm:cxn modelId="{14112AB8-9D74-4C6E-A7A9-950BD7C8DA8A}" type="presParOf" srcId="{555706E2-7F68-4869-B13B-C05BEFE1AB7D}" destId="{7DF94930-68BA-4F67-BC4C-9CE3D107C3D2}" srcOrd="1" destOrd="0" presId="urn:microsoft.com/office/officeart/2005/8/layout/hierarchy3"/>
    <dgm:cxn modelId="{8CE2A134-D3D8-44BE-BC96-489CA251010B}" type="presParOf" srcId="{C2B415B2-496F-481A-B6C2-7B017DCBD721}" destId="{B6EB283B-BB71-48A1-86E6-8EB61F989AD1}" srcOrd="1" destOrd="0" presId="urn:microsoft.com/office/officeart/2005/8/layout/hierarchy3"/>
    <dgm:cxn modelId="{68D4F6C1-708B-4A67-BCBA-B2E8DE1D7B5C}" type="presParOf" srcId="{B6EB283B-BB71-48A1-86E6-8EB61F989AD1}" destId="{72D2DFE5-4F5C-42B5-9775-94F094BC8DBB}" srcOrd="0" destOrd="0" presId="urn:microsoft.com/office/officeart/2005/8/layout/hierarchy3"/>
    <dgm:cxn modelId="{9E9ED0EA-E91C-4BF9-89FA-F98E0419FD40}" type="presParOf" srcId="{B6EB283B-BB71-48A1-86E6-8EB61F989AD1}" destId="{C8BA22BC-15B5-4B99-8F67-5BA7C7E21306}" srcOrd="1" destOrd="0" presId="urn:microsoft.com/office/officeart/2005/8/layout/hierarchy3"/>
    <dgm:cxn modelId="{61A5454A-65E4-48C8-A825-9B48D30DA22D}" type="presParOf" srcId="{B6EB283B-BB71-48A1-86E6-8EB61F989AD1}" destId="{D6E2642F-0263-48E7-82F3-0C038E4E4B33}" srcOrd="2" destOrd="0" presId="urn:microsoft.com/office/officeart/2005/8/layout/hierarchy3"/>
    <dgm:cxn modelId="{E383AA05-AEDE-4559-B69E-C10665B71EFE}" type="presParOf" srcId="{B6EB283B-BB71-48A1-86E6-8EB61F989AD1}" destId="{927F8D83-50FF-450E-9724-89246FE81351}" srcOrd="3" destOrd="0" presId="urn:microsoft.com/office/officeart/2005/8/layout/hierarchy3"/>
    <dgm:cxn modelId="{088D9C66-C48D-4B6E-B719-8539EA8C9FB9}" type="presParOf" srcId="{DCFABDFA-7F7C-46E6-9C84-A080F7EDC82A}" destId="{80CBEF0D-14B2-4D2F-8E85-504984776DC0}" srcOrd="1" destOrd="0" presId="urn:microsoft.com/office/officeart/2005/8/layout/hierarchy3"/>
    <dgm:cxn modelId="{751B4AD6-23CB-4401-9BAD-1505623FAB0C}" type="presParOf" srcId="{80CBEF0D-14B2-4D2F-8E85-504984776DC0}" destId="{50F087AE-91C7-444E-99FE-BCBD909BBC85}" srcOrd="0" destOrd="0" presId="urn:microsoft.com/office/officeart/2005/8/layout/hierarchy3"/>
    <dgm:cxn modelId="{61D5E594-E432-41D2-B025-DEA98B64333A}" type="presParOf" srcId="{50F087AE-91C7-444E-99FE-BCBD909BBC85}" destId="{E75AEEB8-615C-4546-B2C4-7F59F0F72831}" srcOrd="0" destOrd="0" presId="urn:microsoft.com/office/officeart/2005/8/layout/hierarchy3"/>
    <dgm:cxn modelId="{9917629D-D2A2-4448-8E8C-ABAA68882D68}" type="presParOf" srcId="{50F087AE-91C7-444E-99FE-BCBD909BBC85}" destId="{A479B651-2EA1-478A-B671-48F171C753C5}" srcOrd="1" destOrd="0" presId="urn:microsoft.com/office/officeart/2005/8/layout/hierarchy3"/>
    <dgm:cxn modelId="{2340E1D1-709B-4E3B-A36C-AB1D2E7649E7}" type="presParOf" srcId="{80CBEF0D-14B2-4D2F-8E85-504984776DC0}" destId="{872540BC-85D6-4C6E-8012-1C9DE01B1378}" srcOrd="1" destOrd="0" presId="urn:microsoft.com/office/officeart/2005/8/layout/hierarchy3"/>
    <dgm:cxn modelId="{35E40F46-18C9-4CDE-AC9A-60B29837EBB2}" type="presParOf" srcId="{872540BC-85D6-4C6E-8012-1C9DE01B1378}" destId="{AED23D29-08BF-4C8B-99D8-DE2BB4B3359B}" srcOrd="0" destOrd="0" presId="urn:microsoft.com/office/officeart/2005/8/layout/hierarchy3"/>
    <dgm:cxn modelId="{34C92404-DB64-4196-B24B-A9873E68C47D}" type="presParOf" srcId="{872540BC-85D6-4C6E-8012-1C9DE01B1378}" destId="{50D5CE83-A6F7-4B9D-8F51-93632D779BFE}" srcOrd="1" destOrd="0" presId="urn:microsoft.com/office/officeart/2005/8/layout/hierarchy3"/>
    <dgm:cxn modelId="{DAB9D8F8-0E0E-4724-8E00-58EA19297DEB}" type="presParOf" srcId="{872540BC-85D6-4C6E-8012-1C9DE01B1378}" destId="{1B556D0D-9658-4911-B9EB-D9B2AF50AB08}" srcOrd="2" destOrd="0" presId="urn:microsoft.com/office/officeart/2005/8/layout/hierarchy3"/>
    <dgm:cxn modelId="{C85EDE95-B35F-43F5-8B14-643C6C4FA542}" type="presParOf" srcId="{872540BC-85D6-4C6E-8012-1C9DE01B1378}" destId="{9856F15B-54FC-4C5B-BF7B-5707725BC1A1}" srcOrd="3" destOrd="0" presId="urn:microsoft.com/office/officeart/2005/8/layout/hierarchy3"/>
    <dgm:cxn modelId="{B5DB5F10-54E4-4B44-BF6D-99CB8A0DAB74}" type="presParOf" srcId="{DCFABDFA-7F7C-46E6-9C84-A080F7EDC82A}" destId="{6F81C58C-9747-4178-B8C7-B02696CE8F35}" srcOrd="2" destOrd="0" presId="urn:microsoft.com/office/officeart/2005/8/layout/hierarchy3"/>
    <dgm:cxn modelId="{C8CA189F-E941-4976-B23B-C5C31850F79C}" type="presParOf" srcId="{6F81C58C-9747-4178-B8C7-B02696CE8F35}" destId="{693AA1DE-06C0-4DBE-8428-1F48B09655B5}" srcOrd="0" destOrd="0" presId="urn:microsoft.com/office/officeart/2005/8/layout/hierarchy3"/>
    <dgm:cxn modelId="{2559CEAB-AE3B-4D72-B853-28BA9C545E60}" type="presParOf" srcId="{693AA1DE-06C0-4DBE-8428-1F48B09655B5}" destId="{F8037235-A6C8-4FCE-BA26-AF53925D62AC}" srcOrd="0" destOrd="0" presId="urn:microsoft.com/office/officeart/2005/8/layout/hierarchy3"/>
    <dgm:cxn modelId="{5EA4A1E3-BF28-4BF6-9780-8949B9703F6E}" type="presParOf" srcId="{693AA1DE-06C0-4DBE-8428-1F48B09655B5}" destId="{36384C99-8DC0-4674-A438-7DDDC4244EF6}" srcOrd="1" destOrd="0" presId="urn:microsoft.com/office/officeart/2005/8/layout/hierarchy3"/>
    <dgm:cxn modelId="{2A66D410-A434-4806-9E3A-3855FF9C382F}" type="presParOf" srcId="{6F81C58C-9747-4178-B8C7-B02696CE8F35}" destId="{34990EF2-109F-4804-99A4-764C2B97186A}" srcOrd="1" destOrd="0" presId="urn:microsoft.com/office/officeart/2005/8/layout/hierarchy3"/>
    <dgm:cxn modelId="{CE9735AC-7F20-4C03-8BA7-7BFA3D39DC1B}" type="presParOf" srcId="{34990EF2-109F-4804-99A4-764C2B97186A}" destId="{93C9910E-569D-4166-8A41-1CFE4EFCD883}" srcOrd="0" destOrd="0" presId="urn:microsoft.com/office/officeart/2005/8/layout/hierarchy3"/>
    <dgm:cxn modelId="{74598894-9369-45A5-83A2-C8E06AD69007}" type="presParOf" srcId="{34990EF2-109F-4804-99A4-764C2B97186A}" destId="{3E9ABB4E-855A-4E20-9AE8-918F216188E8}" srcOrd="1" destOrd="0" presId="urn:microsoft.com/office/officeart/2005/8/layout/hierarchy3"/>
    <dgm:cxn modelId="{0A9DD9C1-D2C2-432E-B980-43A91414E0BC}" type="presParOf" srcId="{34990EF2-109F-4804-99A4-764C2B97186A}" destId="{9B514B9B-157C-46D4-BB3B-5D1D550C45CA}" srcOrd="2" destOrd="0" presId="urn:microsoft.com/office/officeart/2005/8/layout/hierarchy3"/>
    <dgm:cxn modelId="{06371C31-50A6-4322-A85C-0ECA01DF7C4A}" type="presParOf" srcId="{34990EF2-109F-4804-99A4-764C2B97186A}" destId="{E6EE4CAA-2450-458D-B2AF-DC6DBBB317D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1A5A86-C251-45CA-A2D8-7E97913F6B3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40D202-2CA8-4E7F-9F19-EC2F962FEAAF}">
      <dgm:prSet phldrT="[Text]"/>
      <dgm:spPr/>
      <dgm:t>
        <a:bodyPr/>
        <a:lstStyle/>
        <a:p>
          <a:r>
            <a:rPr lang="en-US" dirty="0" smtClean="0"/>
            <a:t>Sales Personnel</a:t>
          </a:r>
          <a:endParaRPr lang="en-US" dirty="0"/>
        </a:p>
      </dgm:t>
    </dgm:pt>
    <dgm:pt modelId="{F2ED9695-4EE7-4AFD-BFBE-36ECB54F1CA3}" type="parTrans" cxnId="{74E26CE1-F5FC-47F8-9CBA-6C35642CA2C5}">
      <dgm:prSet/>
      <dgm:spPr/>
      <dgm:t>
        <a:bodyPr/>
        <a:lstStyle/>
        <a:p>
          <a:endParaRPr lang="en-US"/>
        </a:p>
      </dgm:t>
    </dgm:pt>
    <dgm:pt modelId="{ED00B707-E348-4701-8230-01799F78BC9D}" type="sibTrans" cxnId="{74E26CE1-F5FC-47F8-9CBA-6C35642CA2C5}">
      <dgm:prSet/>
      <dgm:spPr/>
      <dgm:t>
        <a:bodyPr/>
        <a:lstStyle/>
        <a:p>
          <a:endParaRPr lang="en-US"/>
        </a:p>
      </dgm:t>
    </dgm:pt>
    <dgm:pt modelId="{B967A790-BC9C-4B72-A6AB-3488CA2AF96C}">
      <dgm:prSet phldrT="[Text]"/>
      <dgm:spPr/>
      <dgm:t>
        <a:bodyPr/>
        <a:lstStyle/>
        <a:p>
          <a:r>
            <a:rPr lang="en-US" dirty="0" smtClean="0"/>
            <a:t>Be comfortable with him/her</a:t>
          </a:r>
          <a:endParaRPr lang="en-US" dirty="0"/>
        </a:p>
      </dgm:t>
    </dgm:pt>
    <dgm:pt modelId="{7436E9DA-12FB-44D9-B1BA-8D70776B7F13}" type="parTrans" cxnId="{172F3340-9BFC-47A0-A6E6-A412FBBA5867}">
      <dgm:prSet/>
      <dgm:spPr/>
      <dgm:t>
        <a:bodyPr/>
        <a:lstStyle/>
        <a:p>
          <a:endParaRPr lang="en-US"/>
        </a:p>
      </dgm:t>
    </dgm:pt>
    <dgm:pt modelId="{EA493E1C-23D4-4C1F-8878-B5FE436D6656}" type="sibTrans" cxnId="{172F3340-9BFC-47A0-A6E6-A412FBBA5867}">
      <dgm:prSet/>
      <dgm:spPr/>
      <dgm:t>
        <a:bodyPr/>
        <a:lstStyle/>
        <a:p>
          <a:endParaRPr lang="en-US"/>
        </a:p>
      </dgm:t>
    </dgm:pt>
    <dgm:pt modelId="{06731622-6900-4D6D-A8CE-7DE281399F0E}">
      <dgm:prSet phldrT="[Text]"/>
      <dgm:spPr/>
      <dgm:t>
        <a:bodyPr/>
        <a:lstStyle/>
        <a:p>
          <a:r>
            <a:rPr lang="en-US" dirty="0" smtClean="0"/>
            <a:t>Prepare yourself in advance to </a:t>
          </a:r>
          <a:r>
            <a:rPr lang="en-US" dirty="0" err="1" smtClean="0"/>
            <a:t>negociate</a:t>
          </a:r>
          <a:r>
            <a:rPr lang="en-US" dirty="0" smtClean="0"/>
            <a:t> </a:t>
          </a:r>
          <a:endParaRPr lang="en-US" dirty="0"/>
        </a:p>
      </dgm:t>
    </dgm:pt>
    <dgm:pt modelId="{99B492B6-E055-4FA0-BFDC-D3FDAB961EA7}" type="parTrans" cxnId="{EB3D8D0B-D5A4-49F2-8EB2-FC05702CFE85}">
      <dgm:prSet/>
      <dgm:spPr/>
      <dgm:t>
        <a:bodyPr/>
        <a:lstStyle/>
        <a:p>
          <a:endParaRPr lang="en-US"/>
        </a:p>
      </dgm:t>
    </dgm:pt>
    <dgm:pt modelId="{83C6F005-EFF9-45D0-A732-CEBCD7A0C7E1}" type="sibTrans" cxnId="{EB3D8D0B-D5A4-49F2-8EB2-FC05702CFE85}">
      <dgm:prSet/>
      <dgm:spPr/>
      <dgm:t>
        <a:bodyPr/>
        <a:lstStyle/>
        <a:p>
          <a:endParaRPr lang="en-US"/>
        </a:p>
      </dgm:t>
    </dgm:pt>
    <dgm:pt modelId="{DE6C8E7A-7A8E-46D0-BF3C-2EBD9BB4FD69}">
      <dgm:prSet phldrT="[Text]"/>
      <dgm:spPr/>
      <dgm:t>
        <a:bodyPr/>
        <a:lstStyle/>
        <a:p>
          <a:r>
            <a:rPr lang="en-US" dirty="0" smtClean="0"/>
            <a:t>Seller</a:t>
          </a:r>
          <a:endParaRPr lang="en-US" dirty="0"/>
        </a:p>
      </dgm:t>
    </dgm:pt>
    <dgm:pt modelId="{C9DAA792-C805-41BA-B5D8-1CF57726C3C2}" type="parTrans" cxnId="{2DEEB75A-4795-41F0-A45C-0745FAABDC50}">
      <dgm:prSet/>
      <dgm:spPr/>
      <dgm:t>
        <a:bodyPr/>
        <a:lstStyle/>
        <a:p>
          <a:endParaRPr lang="en-US"/>
        </a:p>
      </dgm:t>
    </dgm:pt>
    <dgm:pt modelId="{49692EC7-0962-41D0-9529-E9DD5DE6B899}" type="sibTrans" cxnId="{2DEEB75A-4795-41F0-A45C-0745FAABDC50}">
      <dgm:prSet/>
      <dgm:spPr/>
      <dgm:t>
        <a:bodyPr/>
        <a:lstStyle/>
        <a:p>
          <a:endParaRPr lang="en-US"/>
        </a:p>
      </dgm:t>
    </dgm:pt>
    <dgm:pt modelId="{FDD42C80-B4E3-47BC-B165-CD78059CEB9A}">
      <dgm:prSet phldrT="[Text]"/>
      <dgm:spPr/>
      <dgm:t>
        <a:bodyPr/>
        <a:lstStyle/>
        <a:p>
          <a:r>
            <a:rPr lang="en-US" dirty="0" smtClean="0"/>
            <a:t>Make sure they are reputable</a:t>
          </a:r>
          <a:endParaRPr lang="en-US" dirty="0"/>
        </a:p>
      </dgm:t>
    </dgm:pt>
    <dgm:pt modelId="{DFAD4168-41E3-4118-9554-0A44D7921810}" type="parTrans" cxnId="{5857A98B-1B71-4C65-AF4B-2EC404F40084}">
      <dgm:prSet/>
      <dgm:spPr/>
      <dgm:t>
        <a:bodyPr/>
        <a:lstStyle/>
        <a:p>
          <a:endParaRPr lang="en-US"/>
        </a:p>
      </dgm:t>
    </dgm:pt>
    <dgm:pt modelId="{B3BD516B-2E8F-45BB-A7C7-05A8CE523BD1}" type="sibTrans" cxnId="{5857A98B-1B71-4C65-AF4B-2EC404F40084}">
      <dgm:prSet/>
      <dgm:spPr/>
      <dgm:t>
        <a:bodyPr/>
        <a:lstStyle/>
        <a:p>
          <a:endParaRPr lang="en-US"/>
        </a:p>
      </dgm:t>
    </dgm:pt>
    <dgm:pt modelId="{0DE13242-3543-4FF5-A6EC-DA168B439CC8}">
      <dgm:prSet phldrT="[Text]"/>
      <dgm:spPr/>
      <dgm:t>
        <a:bodyPr/>
        <a:lstStyle/>
        <a:p>
          <a:r>
            <a:rPr lang="en-US" dirty="0" smtClean="0"/>
            <a:t>Ask about their refund, return or cancellation policies</a:t>
          </a:r>
          <a:endParaRPr lang="en-US" dirty="0"/>
        </a:p>
      </dgm:t>
    </dgm:pt>
    <dgm:pt modelId="{FFC5892F-8F90-48B6-8FE1-5DDF4D0FC471}" type="parTrans" cxnId="{548CAF9A-ACD3-403E-9953-F69CC5B99E8D}">
      <dgm:prSet/>
      <dgm:spPr/>
      <dgm:t>
        <a:bodyPr/>
        <a:lstStyle/>
        <a:p>
          <a:endParaRPr lang="en-US"/>
        </a:p>
      </dgm:t>
    </dgm:pt>
    <dgm:pt modelId="{0965B3D2-62FA-4FE8-9A25-E62DC8429C7B}" type="sibTrans" cxnId="{548CAF9A-ACD3-403E-9953-F69CC5B99E8D}">
      <dgm:prSet/>
      <dgm:spPr/>
      <dgm:t>
        <a:bodyPr/>
        <a:lstStyle/>
        <a:p>
          <a:endParaRPr lang="en-US"/>
        </a:p>
      </dgm:t>
    </dgm:pt>
    <dgm:pt modelId="{3A8557FD-8D06-4FC3-902F-AD9D100C6D76}" type="pres">
      <dgm:prSet presAssocID="{2B1A5A86-C251-45CA-A2D8-7E97913F6B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41B875-06B2-48F6-BCA1-44FF48BB805E}" type="pres">
      <dgm:prSet presAssocID="{7B40D202-2CA8-4E7F-9F19-EC2F962FEAAF}" presName="composite" presStyleCnt="0"/>
      <dgm:spPr/>
    </dgm:pt>
    <dgm:pt modelId="{B26904AA-4EE8-492D-8E39-207BB346054C}" type="pres">
      <dgm:prSet presAssocID="{7B40D202-2CA8-4E7F-9F19-EC2F962FEAA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E95B9-B7B4-467E-A2AE-5CAC10173CB9}" type="pres">
      <dgm:prSet presAssocID="{7B40D202-2CA8-4E7F-9F19-EC2F962FEAA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83B17-C650-4426-9F24-B26DBDF39443}" type="pres">
      <dgm:prSet presAssocID="{ED00B707-E348-4701-8230-01799F78BC9D}" presName="space" presStyleCnt="0"/>
      <dgm:spPr/>
    </dgm:pt>
    <dgm:pt modelId="{1D86E493-14A4-4B56-9D57-155AAFD81D25}" type="pres">
      <dgm:prSet presAssocID="{DE6C8E7A-7A8E-46D0-BF3C-2EBD9BB4FD69}" presName="composite" presStyleCnt="0"/>
      <dgm:spPr/>
    </dgm:pt>
    <dgm:pt modelId="{7BFD86F6-4B12-4418-88D0-33626464CD34}" type="pres">
      <dgm:prSet presAssocID="{DE6C8E7A-7A8E-46D0-BF3C-2EBD9BB4FD6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5AFC1-37E4-4C28-A521-F8D5A392824A}" type="pres">
      <dgm:prSet presAssocID="{DE6C8E7A-7A8E-46D0-BF3C-2EBD9BB4FD6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91DDE8-0C72-4B1C-9D36-BFC28F72725D}" type="presOf" srcId="{DE6C8E7A-7A8E-46D0-BF3C-2EBD9BB4FD69}" destId="{7BFD86F6-4B12-4418-88D0-33626464CD34}" srcOrd="0" destOrd="0" presId="urn:microsoft.com/office/officeart/2005/8/layout/hList1"/>
    <dgm:cxn modelId="{5857A98B-1B71-4C65-AF4B-2EC404F40084}" srcId="{DE6C8E7A-7A8E-46D0-BF3C-2EBD9BB4FD69}" destId="{FDD42C80-B4E3-47BC-B165-CD78059CEB9A}" srcOrd="0" destOrd="0" parTransId="{DFAD4168-41E3-4118-9554-0A44D7921810}" sibTransId="{B3BD516B-2E8F-45BB-A7C7-05A8CE523BD1}"/>
    <dgm:cxn modelId="{C1A66B19-E2C6-463E-8652-EBD9643EAB60}" type="presOf" srcId="{2B1A5A86-C251-45CA-A2D8-7E97913F6B37}" destId="{3A8557FD-8D06-4FC3-902F-AD9D100C6D76}" srcOrd="0" destOrd="0" presId="urn:microsoft.com/office/officeart/2005/8/layout/hList1"/>
    <dgm:cxn modelId="{172F3340-9BFC-47A0-A6E6-A412FBBA5867}" srcId="{7B40D202-2CA8-4E7F-9F19-EC2F962FEAAF}" destId="{B967A790-BC9C-4B72-A6AB-3488CA2AF96C}" srcOrd="0" destOrd="0" parTransId="{7436E9DA-12FB-44D9-B1BA-8D70776B7F13}" sibTransId="{EA493E1C-23D4-4C1F-8878-B5FE436D6656}"/>
    <dgm:cxn modelId="{265D69C3-2F37-4844-B358-0E42CE12F53A}" type="presOf" srcId="{0DE13242-3543-4FF5-A6EC-DA168B439CC8}" destId="{4275AFC1-37E4-4C28-A521-F8D5A392824A}" srcOrd="0" destOrd="1" presId="urn:microsoft.com/office/officeart/2005/8/layout/hList1"/>
    <dgm:cxn modelId="{1D9F1550-494F-4155-833D-63DF02BB9C92}" type="presOf" srcId="{7B40D202-2CA8-4E7F-9F19-EC2F962FEAAF}" destId="{B26904AA-4EE8-492D-8E39-207BB346054C}" srcOrd="0" destOrd="0" presId="urn:microsoft.com/office/officeart/2005/8/layout/hList1"/>
    <dgm:cxn modelId="{2DEEB75A-4795-41F0-A45C-0745FAABDC50}" srcId="{2B1A5A86-C251-45CA-A2D8-7E97913F6B37}" destId="{DE6C8E7A-7A8E-46D0-BF3C-2EBD9BB4FD69}" srcOrd="1" destOrd="0" parTransId="{C9DAA792-C805-41BA-B5D8-1CF57726C3C2}" sibTransId="{49692EC7-0962-41D0-9529-E9DD5DE6B899}"/>
    <dgm:cxn modelId="{2F2D7E7A-35E3-4F28-8292-F6BC699F4168}" type="presOf" srcId="{B967A790-BC9C-4B72-A6AB-3488CA2AF96C}" destId="{D05E95B9-B7B4-467E-A2AE-5CAC10173CB9}" srcOrd="0" destOrd="0" presId="urn:microsoft.com/office/officeart/2005/8/layout/hList1"/>
    <dgm:cxn modelId="{6606C5B5-98FA-4DA5-B4E0-2FC6B5B66276}" type="presOf" srcId="{FDD42C80-B4E3-47BC-B165-CD78059CEB9A}" destId="{4275AFC1-37E4-4C28-A521-F8D5A392824A}" srcOrd="0" destOrd="0" presId="urn:microsoft.com/office/officeart/2005/8/layout/hList1"/>
    <dgm:cxn modelId="{EB3D8D0B-D5A4-49F2-8EB2-FC05702CFE85}" srcId="{7B40D202-2CA8-4E7F-9F19-EC2F962FEAAF}" destId="{06731622-6900-4D6D-A8CE-7DE281399F0E}" srcOrd="1" destOrd="0" parTransId="{99B492B6-E055-4FA0-BFDC-D3FDAB961EA7}" sibTransId="{83C6F005-EFF9-45D0-A732-CEBCD7A0C7E1}"/>
    <dgm:cxn modelId="{74E26CE1-F5FC-47F8-9CBA-6C35642CA2C5}" srcId="{2B1A5A86-C251-45CA-A2D8-7E97913F6B37}" destId="{7B40D202-2CA8-4E7F-9F19-EC2F962FEAAF}" srcOrd="0" destOrd="0" parTransId="{F2ED9695-4EE7-4AFD-BFBE-36ECB54F1CA3}" sibTransId="{ED00B707-E348-4701-8230-01799F78BC9D}"/>
    <dgm:cxn modelId="{5AD1A7D2-9DCE-4A6B-BFDA-A47A008E1E91}" type="presOf" srcId="{06731622-6900-4D6D-A8CE-7DE281399F0E}" destId="{D05E95B9-B7B4-467E-A2AE-5CAC10173CB9}" srcOrd="0" destOrd="1" presId="urn:microsoft.com/office/officeart/2005/8/layout/hList1"/>
    <dgm:cxn modelId="{548CAF9A-ACD3-403E-9953-F69CC5B99E8D}" srcId="{DE6C8E7A-7A8E-46D0-BF3C-2EBD9BB4FD69}" destId="{0DE13242-3543-4FF5-A6EC-DA168B439CC8}" srcOrd="1" destOrd="0" parTransId="{FFC5892F-8F90-48B6-8FE1-5DDF4D0FC471}" sibTransId="{0965B3D2-62FA-4FE8-9A25-E62DC8429C7B}"/>
    <dgm:cxn modelId="{21A23D38-289E-489C-9BC1-A3E2418958E3}" type="presParOf" srcId="{3A8557FD-8D06-4FC3-902F-AD9D100C6D76}" destId="{8841B875-06B2-48F6-BCA1-44FF48BB805E}" srcOrd="0" destOrd="0" presId="urn:microsoft.com/office/officeart/2005/8/layout/hList1"/>
    <dgm:cxn modelId="{8E7E97CB-27EC-4F48-81A1-7170D7CAE91E}" type="presParOf" srcId="{8841B875-06B2-48F6-BCA1-44FF48BB805E}" destId="{B26904AA-4EE8-492D-8E39-207BB346054C}" srcOrd="0" destOrd="0" presId="urn:microsoft.com/office/officeart/2005/8/layout/hList1"/>
    <dgm:cxn modelId="{CCAEDDEF-BFE8-4AFC-B319-D81F65A4D1A8}" type="presParOf" srcId="{8841B875-06B2-48F6-BCA1-44FF48BB805E}" destId="{D05E95B9-B7B4-467E-A2AE-5CAC10173CB9}" srcOrd="1" destOrd="0" presId="urn:microsoft.com/office/officeart/2005/8/layout/hList1"/>
    <dgm:cxn modelId="{35A4B85A-BA50-484A-BB30-A418BE7324ED}" type="presParOf" srcId="{3A8557FD-8D06-4FC3-902F-AD9D100C6D76}" destId="{C9683B17-C650-4426-9F24-B26DBDF39443}" srcOrd="1" destOrd="0" presId="urn:microsoft.com/office/officeart/2005/8/layout/hList1"/>
    <dgm:cxn modelId="{0E3A32A5-0B06-4520-8FE0-C3FB4D4758BC}" type="presParOf" srcId="{3A8557FD-8D06-4FC3-902F-AD9D100C6D76}" destId="{1D86E493-14A4-4B56-9D57-155AAFD81D25}" srcOrd="2" destOrd="0" presId="urn:microsoft.com/office/officeart/2005/8/layout/hList1"/>
    <dgm:cxn modelId="{0EC7ED95-1832-4873-8DD9-FC763F44484F}" type="presParOf" srcId="{1D86E493-14A4-4B56-9D57-155AAFD81D25}" destId="{7BFD86F6-4B12-4418-88D0-33626464CD34}" srcOrd="0" destOrd="0" presId="urn:microsoft.com/office/officeart/2005/8/layout/hList1"/>
    <dgm:cxn modelId="{1A9841DC-453A-4830-9CAC-DEFB5DD4D223}" type="presParOf" srcId="{1D86E493-14A4-4B56-9D57-155AAFD81D25}" destId="{4275AFC1-37E4-4C28-A521-F8D5A392824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C2C771-846D-441D-B79E-EFEDC74A2FA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53058-965C-401D-BDF5-8C34EF396A9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Online Purchase</a:t>
          </a:r>
          <a:endParaRPr lang="en-US" dirty="0">
            <a:solidFill>
              <a:schemeClr val="bg1"/>
            </a:solidFill>
          </a:endParaRPr>
        </a:p>
      </dgm:t>
    </dgm:pt>
    <dgm:pt modelId="{57C58D1A-2287-4203-81F4-75C16DDEA333}" type="parTrans" cxnId="{EADB76E2-E9E3-43D7-B50A-10B92494D43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4398B01-F7ED-4709-9942-FD2B9BBBB8C8}" type="sibTrans" cxnId="{EADB76E2-E9E3-43D7-B50A-10B92494D43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E3E9526-A687-441B-A1CA-396F4D3D29A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Use only secure sites</a:t>
          </a:r>
          <a:endParaRPr lang="en-US" dirty="0">
            <a:solidFill>
              <a:schemeClr val="bg1"/>
            </a:solidFill>
          </a:endParaRPr>
        </a:p>
      </dgm:t>
    </dgm:pt>
    <dgm:pt modelId="{7C97BAC4-B756-42C4-B9D0-89798149DFF5}" type="parTrans" cxnId="{65D1482F-573A-41D5-80AE-675624167A4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F458688-73E4-49CA-BCEB-30ADBA020C18}" type="sibTrans" cxnId="{65D1482F-573A-41D5-80AE-675624167A4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EA22ED-0C48-4724-8072-A37447AE544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Use a credit card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smtClean="0">
              <a:solidFill>
                <a:schemeClr val="bg1"/>
              </a:solidFill>
            </a:rPr>
            <a:t>(not a debit card)</a:t>
          </a:r>
          <a:endParaRPr lang="en-US" dirty="0">
            <a:solidFill>
              <a:schemeClr val="bg1"/>
            </a:solidFill>
          </a:endParaRPr>
        </a:p>
      </dgm:t>
    </dgm:pt>
    <dgm:pt modelId="{16E642BA-B397-4963-A550-4B24589AA776}" type="parTrans" cxnId="{48622348-ED02-4A71-93F8-DA37376460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70F1FCC-45DD-4699-A02A-A7BE2B4D0C43}" type="sibTrans" cxnId="{48622348-ED02-4A71-93F8-DA37376460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FDFFBAD-1C39-416A-8160-636B5BC60CB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Review shipping and return policies</a:t>
          </a:r>
          <a:endParaRPr lang="en-US" dirty="0">
            <a:solidFill>
              <a:schemeClr val="bg1"/>
            </a:solidFill>
          </a:endParaRPr>
        </a:p>
      </dgm:t>
    </dgm:pt>
    <dgm:pt modelId="{D7750C01-61B9-43FE-B758-B29E28E1DED8}" type="parTrans" cxnId="{6BF04FFD-AB2A-4F39-8480-63046B09BDE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0884D0A-7998-4123-8E99-B2CB546D61A0}" type="sibTrans" cxnId="{6BF04FFD-AB2A-4F39-8480-63046B09BDE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DD2C08-9D8B-40F9-8371-DBF70331BD5D}">
      <dgm:prSet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Save documentation</a:t>
          </a:r>
          <a:endParaRPr lang="en-US" dirty="0">
            <a:solidFill>
              <a:schemeClr val="bg1"/>
            </a:solidFill>
          </a:endParaRPr>
        </a:p>
      </dgm:t>
    </dgm:pt>
    <dgm:pt modelId="{8C09D558-25D8-4348-BD9D-0FAEE77271D0}" type="parTrans" cxnId="{94EF7847-48A6-4CCB-B14F-047968C0A72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4790BA-4955-4F16-89C3-34165FD7515D}" type="sibTrans" cxnId="{94EF7847-48A6-4CCB-B14F-047968C0A72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6F36EAD-0F07-4005-938E-83393CDC886F}" type="pres">
      <dgm:prSet presAssocID="{CBC2C771-846D-441D-B79E-EFEDC74A2F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63EC44B-2C18-4CAB-9923-DC9791E93B3C}" type="pres">
      <dgm:prSet presAssocID="{7CF53058-965C-401D-BDF5-8C34EF396A94}" presName="hierRoot1" presStyleCnt="0">
        <dgm:presLayoutVars>
          <dgm:hierBranch val="init"/>
        </dgm:presLayoutVars>
      </dgm:prSet>
      <dgm:spPr/>
    </dgm:pt>
    <dgm:pt modelId="{7ECAE299-3BDA-4D64-9A3A-00168440A91A}" type="pres">
      <dgm:prSet presAssocID="{7CF53058-965C-401D-BDF5-8C34EF396A94}" presName="rootComposite1" presStyleCnt="0"/>
      <dgm:spPr/>
    </dgm:pt>
    <dgm:pt modelId="{3209FB13-DDED-4876-8F19-270FD10BA864}" type="pres">
      <dgm:prSet presAssocID="{7CF53058-965C-401D-BDF5-8C34EF396A9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B123E3-0E3E-4470-BAA8-A611EB6BF3C3}" type="pres">
      <dgm:prSet presAssocID="{7CF53058-965C-401D-BDF5-8C34EF396A9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3C1E57A-35CD-4AEB-B27B-C99569A32395}" type="pres">
      <dgm:prSet presAssocID="{7CF53058-965C-401D-BDF5-8C34EF396A94}" presName="hierChild2" presStyleCnt="0"/>
      <dgm:spPr/>
    </dgm:pt>
    <dgm:pt modelId="{41EA9B83-60C6-4581-A5EC-0C2E3B32B2FA}" type="pres">
      <dgm:prSet presAssocID="{7C97BAC4-B756-42C4-B9D0-89798149DFF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C686679A-19CA-4D49-B472-9BA28C951486}" type="pres">
      <dgm:prSet presAssocID="{2E3E9526-A687-441B-A1CA-396F4D3D29AD}" presName="hierRoot2" presStyleCnt="0">
        <dgm:presLayoutVars>
          <dgm:hierBranch val="init"/>
        </dgm:presLayoutVars>
      </dgm:prSet>
      <dgm:spPr/>
    </dgm:pt>
    <dgm:pt modelId="{93CAE3DB-D882-44D7-BE55-FF97A5E46C7A}" type="pres">
      <dgm:prSet presAssocID="{2E3E9526-A687-441B-A1CA-396F4D3D29AD}" presName="rootComposite" presStyleCnt="0"/>
      <dgm:spPr/>
    </dgm:pt>
    <dgm:pt modelId="{1D17F764-8389-42FB-A5A3-D9A3DA2D35E6}" type="pres">
      <dgm:prSet presAssocID="{2E3E9526-A687-441B-A1CA-396F4D3D29A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10F06E-4AE8-4CB7-A079-AACE36BC00FB}" type="pres">
      <dgm:prSet presAssocID="{2E3E9526-A687-441B-A1CA-396F4D3D29AD}" presName="rootConnector" presStyleLbl="node2" presStyleIdx="0" presStyleCnt="4"/>
      <dgm:spPr/>
      <dgm:t>
        <a:bodyPr/>
        <a:lstStyle/>
        <a:p>
          <a:endParaRPr lang="en-US"/>
        </a:p>
      </dgm:t>
    </dgm:pt>
    <dgm:pt modelId="{D3C60722-EE60-4A3B-92C8-C1F491E36D49}" type="pres">
      <dgm:prSet presAssocID="{2E3E9526-A687-441B-A1CA-396F4D3D29AD}" presName="hierChild4" presStyleCnt="0"/>
      <dgm:spPr/>
    </dgm:pt>
    <dgm:pt modelId="{22404992-20D5-409F-85CA-54D06D65D6D9}" type="pres">
      <dgm:prSet presAssocID="{2E3E9526-A687-441B-A1CA-396F4D3D29AD}" presName="hierChild5" presStyleCnt="0"/>
      <dgm:spPr/>
    </dgm:pt>
    <dgm:pt modelId="{DBF18AA1-5A1F-4048-BE4A-4158E07122A0}" type="pres">
      <dgm:prSet presAssocID="{16E642BA-B397-4963-A550-4B24589AA776}" presName="Name37" presStyleLbl="parChTrans1D2" presStyleIdx="1" presStyleCnt="4"/>
      <dgm:spPr/>
      <dgm:t>
        <a:bodyPr/>
        <a:lstStyle/>
        <a:p>
          <a:endParaRPr lang="en-US"/>
        </a:p>
      </dgm:t>
    </dgm:pt>
    <dgm:pt modelId="{1D867CE5-CD05-4A2A-B325-4825779E57B5}" type="pres">
      <dgm:prSet presAssocID="{DFEA22ED-0C48-4724-8072-A37447AE544D}" presName="hierRoot2" presStyleCnt="0">
        <dgm:presLayoutVars>
          <dgm:hierBranch val="init"/>
        </dgm:presLayoutVars>
      </dgm:prSet>
      <dgm:spPr/>
    </dgm:pt>
    <dgm:pt modelId="{A82365CE-9DB3-46E1-8F3C-A69CE122DA02}" type="pres">
      <dgm:prSet presAssocID="{DFEA22ED-0C48-4724-8072-A37447AE544D}" presName="rootComposite" presStyleCnt="0"/>
      <dgm:spPr/>
    </dgm:pt>
    <dgm:pt modelId="{52A897A9-CEBF-4280-9314-DFE1391297CA}" type="pres">
      <dgm:prSet presAssocID="{DFEA22ED-0C48-4724-8072-A37447AE544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E42AB4-AEBA-4228-B9F5-F3598A703F5F}" type="pres">
      <dgm:prSet presAssocID="{DFEA22ED-0C48-4724-8072-A37447AE544D}" presName="rootConnector" presStyleLbl="node2" presStyleIdx="1" presStyleCnt="4"/>
      <dgm:spPr/>
      <dgm:t>
        <a:bodyPr/>
        <a:lstStyle/>
        <a:p>
          <a:endParaRPr lang="en-US"/>
        </a:p>
      </dgm:t>
    </dgm:pt>
    <dgm:pt modelId="{549BBD6E-E287-4B9E-A75A-7AC9971A3D91}" type="pres">
      <dgm:prSet presAssocID="{DFEA22ED-0C48-4724-8072-A37447AE544D}" presName="hierChild4" presStyleCnt="0"/>
      <dgm:spPr/>
    </dgm:pt>
    <dgm:pt modelId="{4788AB47-E07F-435E-8CFA-275E62CE94ED}" type="pres">
      <dgm:prSet presAssocID="{DFEA22ED-0C48-4724-8072-A37447AE544D}" presName="hierChild5" presStyleCnt="0"/>
      <dgm:spPr/>
    </dgm:pt>
    <dgm:pt modelId="{60688302-14AF-45A6-9441-E43A5E76D110}" type="pres">
      <dgm:prSet presAssocID="{D7750C01-61B9-43FE-B758-B29E28E1DED8}" presName="Name37" presStyleLbl="parChTrans1D2" presStyleIdx="2" presStyleCnt="4"/>
      <dgm:spPr/>
      <dgm:t>
        <a:bodyPr/>
        <a:lstStyle/>
        <a:p>
          <a:endParaRPr lang="en-US"/>
        </a:p>
      </dgm:t>
    </dgm:pt>
    <dgm:pt modelId="{394D8B56-210A-4BAC-85F2-398B237E01CC}" type="pres">
      <dgm:prSet presAssocID="{9FDFFBAD-1C39-416A-8160-636B5BC60CB4}" presName="hierRoot2" presStyleCnt="0">
        <dgm:presLayoutVars>
          <dgm:hierBranch val="init"/>
        </dgm:presLayoutVars>
      </dgm:prSet>
      <dgm:spPr/>
    </dgm:pt>
    <dgm:pt modelId="{1240EEB7-7C89-48B2-BC55-48791F9F0966}" type="pres">
      <dgm:prSet presAssocID="{9FDFFBAD-1C39-416A-8160-636B5BC60CB4}" presName="rootComposite" presStyleCnt="0"/>
      <dgm:spPr/>
    </dgm:pt>
    <dgm:pt modelId="{5B5617ED-A857-47A7-A263-0A98B66824C0}" type="pres">
      <dgm:prSet presAssocID="{9FDFFBAD-1C39-416A-8160-636B5BC60CB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CA626F-8F95-4269-A9A0-005A41BADCE3}" type="pres">
      <dgm:prSet presAssocID="{9FDFFBAD-1C39-416A-8160-636B5BC60CB4}" presName="rootConnector" presStyleLbl="node2" presStyleIdx="2" presStyleCnt="4"/>
      <dgm:spPr/>
      <dgm:t>
        <a:bodyPr/>
        <a:lstStyle/>
        <a:p>
          <a:endParaRPr lang="en-US"/>
        </a:p>
      </dgm:t>
    </dgm:pt>
    <dgm:pt modelId="{C0954C24-B590-47EE-9E52-B89A8DDDA8D5}" type="pres">
      <dgm:prSet presAssocID="{9FDFFBAD-1C39-416A-8160-636B5BC60CB4}" presName="hierChild4" presStyleCnt="0"/>
      <dgm:spPr/>
    </dgm:pt>
    <dgm:pt modelId="{6E23C11C-4D3F-430D-9CFC-AFE37DE7CD06}" type="pres">
      <dgm:prSet presAssocID="{9FDFFBAD-1C39-416A-8160-636B5BC60CB4}" presName="hierChild5" presStyleCnt="0"/>
      <dgm:spPr/>
    </dgm:pt>
    <dgm:pt modelId="{FF98AAFC-9999-4939-99DE-4D1C689C301D}" type="pres">
      <dgm:prSet presAssocID="{8C09D558-25D8-4348-BD9D-0FAEE77271D0}" presName="Name37" presStyleLbl="parChTrans1D2" presStyleIdx="3" presStyleCnt="4"/>
      <dgm:spPr/>
      <dgm:t>
        <a:bodyPr/>
        <a:lstStyle/>
        <a:p>
          <a:endParaRPr lang="en-US"/>
        </a:p>
      </dgm:t>
    </dgm:pt>
    <dgm:pt modelId="{2EEC5D5C-F147-4BBB-B7E8-1B97DC98B99E}" type="pres">
      <dgm:prSet presAssocID="{A3DD2C08-9D8B-40F9-8371-DBF70331BD5D}" presName="hierRoot2" presStyleCnt="0">
        <dgm:presLayoutVars>
          <dgm:hierBranch val="init"/>
        </dgm:presLayoutVars>
      </dgm:prSet>
      <dgm:spPr/>
    </dgm:pt>
    <dgm:pt modelId="{9216D4D6-A4E7-4FE6-95FF-36773C32416C}" type="pres">
      <dgm:prSet presAssocID="{A3DD2C08-9D8B-40F9-8371-DBF70331BD5D}" presName="rootComposite" presStyleCnt="0"/>
      <dgm:spPr/>
    </dgm:pt>
    <dgm:pt modelId="{9BC05ECD-9DA0-4204-B0E0-86EAC2515E45}" type="pres">
      <dgm:prSet presAssocID="{A3DD2C08-9D8B-40F9-8371-DBF70331BD5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94D012-8C0D-49F4-9F1F-31CDEC270E2C}" type="pres">
      <dgm:prSet presAssocID="{A3DD2C08-9D8B-40F9-8371-DBF70331BD5D}" presName="rootConnector" presStyleLbl="node2" presStyleIdx="3" presStyleCnt="4"/>
      <dgm:spPr/>
      <dgm:t>
        <a:bodyPr/>
        <a:lstStyle/>
        <a:p>
          <a:endParaRPr lang="en-US"/>
        </a:p>
      </dgm:t>
    </dgm:pt>
    <dgm:pt modelId="{C1CD50E0-102C-4130-8BA9-1787F77329A4}" type="pres">
      <dgm:prSet presAssocID="{A3DD2C08-9D8B-40F9-8371-DBF70331BD5D}" presName="hierChild4" presStyleCnt="0"/>
      <dgm:spPr/>
    </dgm:pt>
    <dgm:pt modelId="{E70F4610-B4BA-4A73-967C-AB17F1903028}" type="pres">
      <dgm:prSet presAssocID="{A3DD2C08-9D8B-40F9-8371-DBF70331BD5D}" presName="hierChild5" presStyleCnt="0"/>
      <dgm:spPr/>
    </dgm:pt>
    <dgm:pt modelId="{CA57CDAE-A004-406D-B03E-B07A7CBBAFE8}" type="pres">
      <dgm:prSet presAssocID="{7CF53058-965C-401D-BDF5-8C34EF396A94}" presName="hierChild3" presStyleCnt="0"/>
      <dgm:spPr/>
    </dgm:pt>
  </dgm:ptLst>
  <dgm:cxnLst>
    <dgm:cxn modelId="{EADB76E2-E9E3-43D7-B50A-10B92494D430}" srcId="{CBC2C771-846D-441D-B79E-EFEDC74A2FA0}" destId="{7CF53058-965C-401D-BDF5-8C34EF396A94}" srcOrd="0" destOrd="0" parTransId="{57C58D1A-2287-4203-81F4-75C16DDEA333}" sibTransId="{A4398B01-F7ED-4709-9942-FD2B9BBBB8C8}"/>
    <dgm:cxn modelId="{48622348-ED02-4A71-93F8-DA3737646006}" srcId="{7CF53058-965C-401D-BDF5-8C34EF396A94}" destId="{DFEA22ED-0C48-4724-8072-A37447AE544D}" srcOrd="1" destOrd="0" parTransId="{16E642BA-B397-4963-A550-4B24589AA776}" sibTransId="{070F1FCC-45DD-4699-A02A-A7BE2B4D0C43}"/>
    <dgm:cxn modelId="{093E8348-F250-4490-B621-D10808E544F8}" type="presOf" srcId="{8C09D558-25D8-4348-BD9D-0FAEE77271D0}" destId="{FF98AAFC-9999-4939-99DE-4D1C689C301D}" srcOrd="0" destOrd="0" presId="urn:microsoft.com/office/officeart/2005/8/layout/orgChart1"/>
    <dgm:cxn modelId="{F562627B-6BD4-4EC8-B207-8CE8C22EDE30}" type="presOf" srcId="{9FDFFBAD-1C39-416A-8160-636B5BC60CB4}" destId="{5B5617ED-A857-47A7-A263-0A98B66824C0}" srcOrd="0" destOrd="0" presId="urn:microsoft.com/office/officeart/2005/8/layout/orgChart1"/>
    <dgm:cxn modelId="{C2CB4527-791A-4637-A973-93A36BDF1324}" type="presOf" srcId="{2E3E9526-A687-441B-A1CA-396F4D3D29AD}" destId="{1D17F764-8389-42FB-A5A3-D9A3DA2D35E6}" srcOrd="0" destOrd="0" presId="urn:microsoft.com/office/officeart/2005/8/layout/orgChart1"/>
    <dgm:cxn modelId="{7D5719FA-BBCB-4BF6-A9F5-E3D58AF1E387}" type="presOf" srcId="{A3DD2C08-9D8B-40F9-8371-DBF70331BD5D}" destId="{9BC05ECD-9DA0-4204-B0E0-86EAC2515E45}" srcOrd="0" destOrd="0" presId="urn:microsoft.com/office/officeart/2005/8/layout/orgChart1"/>
    <dgm:cxn modelId="{67D8D057-6D27-4596-B8A4-9EEB00E826CC}" type="presOf" srcId="{7C97BAC4-B756-42C4-B9D0-89798149DFF5}" destId="{41EA9B83-60C6-4581-A5EC-0C2E3B32B2FA}" srcOrd="0" destOrd="0" presId="urn:microsoft.com/office/officeart/2005/8/layout/orgChart1"/>
    <dgm:cxn modelId="{D71ADF31-AEC7-4FAE-926B-1B168C503DC7}" type="presOf" srcId="{7CF53058-965C-401D-BDF5-8C34EF396A94}" destId="{28B123E3-0E3E-4470-BAA8-A611EB6BF3C3}" srcOrd="1" destOrd="0" presId="urn:microsoft.com/office/officeart/2005/8/layout/orgChart1"/>
    <dgm:cxn modelId="{A242CFD8-52ED-45D9-B0E3-A360838C7434}" type="presOf" srcId="{D7750C01-61B9-43FE-B758-B29E28E1DED8}" destId="{60688302-14AF-45A6-9441-E43A5E76D110}" srcOrd="0" destOrd="0" presId="urn:microsoft.com/office/officeart/2005/8/layout/orgChart1"/>
    <dgm:cxn modelId="{923B9CA4-C62E-4B1C-A187-8C737E2706D7}" type="presOf" srcId="{2E3E9526-A687-441B-A1CA-396F4D3D29AD}" destId="{6C10F06E-4AE8-4CB7-A079-AACE36BC00FB}" srcOrd="1" destOrd="0" presId="urn:microsoft.com/office/officeart/2005/8/layout/orgChart1"/>
    <dgm:cxn modelId="{73E16DDE-C88F-4005-8BF1-ADC87F8B6D3C}" type="presOf" srcId="{DFEA22ED-0C48-4724-8072-A37447AE544D}" destId="{52A897A9-CEBF-4280-9314-DFE1391297CA}" srcOrd="0" destOrd="0" presId="urn:microsoft.com/office/officeart/2005/8/layout/orgChart1"/>
    <dgm:cxn modelId="{65D1482F-573A-41D5-80AE-675624167A44}" srcId="{7CF53058-965C-401D-BDF5-8C34EF396A94}" destId="{2E3E9526-A687-441B-A1CA-396F4D3D29AD}" srcOrd="0" destOrd="0" parTransId="{7C97BAC4-B756-42C4-B9D0-89798149DFF5}" sibTransId="{EF458688-73E4-49CA-BCEB-30ADBA020C18}"/>
    <dgm:cxn modelId="{AFD831CF-9D4B-41B1-B539-216CC492928D}" type="presOf" srcId="{CBC2C771-846D-441D-B79E-EFEDC74A2FA0}" destId="{A6F36EAD-0F07-4005-938E-83393CDC886F}" srcOrd="0" destOrd="0" presId="urn:microsoft.com/office/officeart/2005/8/layout/orgChart1"/>
    <dgm:cxn modelId="{94EF7847-48A6-4CCB-B14F-047968C0A725}" srcId="{7CF53058-965C-401D-BDF5-8C34EF396A94}" destId="{A3DD2C08-9D8B-40F9-8371-DBF70331BD5D}" srcOrd="3" destOrd="0" parTransId="{8C09D558-25D8-4348-BD9D-0FAEE77271D0}" sibTransId="{5A4790BA-4955-4F16-89C3-34165FD7515D}"/>
    <dgm:cxn modelId="{CE2DCDF9-CC2F-4859-95D6-6A2D8B09869F}" type="presOf" srcId="{A3DD2C08-9D8B-40F9-8371-DBF70331BD5D}" destId="{6294D012-8C0D-49F4-9F1F-31CDEC270E2C}" srcOrd="1" destOrd="0" presId="urn:microsoft.com/office/officeart/2005/8/layout/orgChart1"/>
    <dgm:cxn modelId="{7852BC6B-2C00-4D5A-8E2F-4F879BC07E4A}" type="presOf" srcId="{7CF53058-965C-401D-BDF5-8C34EF396A94}" destId="{3209FB13-DDED-4876-8F19-270FD10BA864}" srcOrd="0" destOrd="0" presId="urn:microsoft.com/office/officeart/2005/8/layout/orgChart1"/>
    <dgm:cxn modelId="{45E84F87-DF74-4693-8BCE-D0B8224A451D}" type="presOf" srcId="{16E642BA-B397-4963-A550-4B24589AA776}" destId="{DBF18AA1-5A1F-4048-BE4A-4158E07122A0}" srcOrd="0" destOrd="0" presId="urn:microsoft.com/office/officeart/2005/8/layout/orgChart1"/>
    <dgm:cxn modelId="{E6679375-CAC3-4D82-BDC0-E848CE7ADAD2}" type="presOf" srcId="{9FDFFBAD-1C39-416A-8160-636B5BC60CB4}" destId="{86CA626F-8F95-4269-A9A0-005A41BADCE3}" srcOrd="1" destOrd="0" presId="urn:microsoft.com/office/officeart/2005/8/layout/orgChart1"/>
    <dgm:cxn modelId="{E824C838-DF3D-4643-B9C3-F09F60155BB5}" type="presOf" srcId="{DFEA22ED-0C48-4724-8072-A37447AE544D}" destId="{BAE42AB4-AEBA-4228-B9F5-F3598A703F5F}" srcOrd="1" destOrd="0" presId="urn:microsoft.com/office/officeart/2005/8/layout/orgChart1"/>
    <dgm:cxn modelId="{6BF04FFD-AB2A-4F39-8480-63046B09BDE9}" srcId="{7CF53058-965C-401D-BDF5-8C34EF396A94}" destId="{9FDFFBAD-1C39-416A-8160-636B5BC60CB4}" srcOrd="2" destOrd="0" parTransId="{D7750C01-61B9-43FE-B758-B29E28E1DED8}" sibTransId="{50884D0A-7998-4123-8E99-B2CB546D61A0}"/>
    <dgm:cxn modelId="{C73486F2-A768-413B-A194-0E5A2F511B78}" type="presParOf" srcId="{A6F36EAD-0F07-4005-938E-83393CDC886F}" destId="{C63EC44B-2C18-4CAB-9923-DC9791E93B3C}" srcOrd="0" destOrd="0" presId="urn:microsoft.com/office/officeart/2005/8/layout/orgChart1"/>
    <dgm:cxn modelId="{71819207-7D44-4574-B760-F973F9F461B7}" type="presParOf" srcId="{C63EC44B-2C18-4CAB-9923-DC9791E93B3C}" destId="{7ECAE299-3BDA-4D64-9A3A-00168440A91A}" srcOrd="0" destOrd="0" presId="urn:microsoft.com/office/officeart/2005/8/layout/orgChart1"/>
    <dgm:cxn modelId="{28B0DAB8-185C-49C5-8A4E-39E2F1B1B635}" type="presParOf" srcId="{7ECAE299-3BDA-4D64-9A3A-00168440A91A}" destId="{3209FB13-DDED-4876-8F19-270FD10BA864}" srcOrd="0" destOrd="0" presId="urn:microsoft.com/office/officeart/2005/8/layout/orgChart1"/>
    <dgm:cxn modelId="{662D1C1D-044F-4CB7-97CB-1F678280052B}" type="presParOf" srcId="{7ECAE299-3BDA-4D64-9A3A-00168440A91A}" destId="{28B123E3-0E3E-4470-BAA8-A611EB6BF3C3}" srcOrd="1" destOrd="0" presId="urn:microsoft.com/office/officeart/2005/8/layout/orgChart1"/>
    <dgm:cxn modelId="{E9BFC375-EF0B-4B69-855D-75F753358775}" type="presParOf" srcId="{C63EC44B-2C18-4CAB-9923-DC9791E93B3C}" destId="{23C1E57A-35CD-4AEB-B27B-C99569A32395}" srcOrd="1" destOrd="0" presId="urn:microsoft.com/office/officeart/2005/8/layout/orgChart1"/>
    <dgm:cxn modelId="{496C203E-740D-4BEB-8A9B-B08BC6DFF253}" type="presParOf" srcId="{23C1E57A-35CD-4AEB-B27B-C99569A32395}" destId="{41EA9B83-60C6-4581-A5EC-0C2E3B32B2FA}" srcOrd="0" destOrd="0" presId="urn:microsoft.com/office/officeart/2005/8/layout/orgChart1"/>
    <dgm:cxn modelId="{85842703-48FE-4E73-804F-A5130C91A4A3}" type="presParOf" srcId="{23C1E57A-35CD-4AEB-B27B-C99569A32395}" destId="{C686679A-19CA-4D49-B472-9BA28C951486}" srcOrd="1" destOrd="0" presId="urn:microsoft.com/office/officeart/2005/8/layout/orgChart1"/>
    <dgm:cxn modelId="{66AB2B7F-ABDE-4BCD-8DF2-1F9854CA8245}" type="presParOf" srcId="{C686679A-19CA-4D49-B472-9BA28C951486}" destId="{93CAE3DB-D882-44D7-BE55-FF97A5E46C7A}" srcOrd="0" destOrd="0" presId="urn:microsoft.com/office/officeart/2005/8/layout/orgChart1"/>
    <dgm:cxn modelId="{D0B71D14-6566-48E9-8E4C-12FB20E9D7E7}" type="presParOf" srcId="{93CAE3DB-D882-44D7-BE55-FF97A5E46C7A}" destId="{1D17F764-8389-42FB-A5A3-D9A3DA2D35E6}" srcOrd="0" destOrd="0" presId="urn:microsoft.com/office/officeart/2005/8/layout/orgChart1"/>
    <dgm:cxn modelId="{5BACED46-4343-404C-BB1B-93334C5C2A30}" type="presParOf" srcId="{93CAE3DB-D882-44D7-BE55-FF97A5E46C7A}" destId="{6C10F06E-4AE8-4CB7-A079-AACE36BC00FB}" srcOrd="1" destOrd="0" presId="urn:microsoft.com/office/officeart/2005/8/layout/orgChart1"/>
    <dgm:cxn modelId="{2B47F400-0075-4FE4-8AEC-40C786AB9B60}" type="presParOf" srcId="{C686679A-19CA-4D49-B472-9BA28C951486}" destId="{D3C60722-EE60-4A3B-92C8-C1F491E36D49}" srcOrd="1" destOrd="0" presId="urn:microsoft.com/office/officeart/2005/8/layout/orgChart1"/>
    <dgm:cxn modelId="{1ABD1599-BF84-4483-9651-43926F75F90F}" type="presParOf" srcId="{C686679A-19CA-4D49-B472-9BA28C951486}" destId="{22404992-20D5-409F-85CA-54D06D65D6D9}" srcOrd="2" destOrd="0" presId="urn:microsoft.com/office/officeart/2005/8/layout/orgChart1"/>
    <dgm:cxn modelId="{2983E4A1-D58D-401F-A3A8-810A2C994BEE}" type="presParOf" srcId="{23C1E57A-35CD-4AEB-B27B-C99569A32395}" destId="{DBF18AA1-5A1F-4048-BE4A-4158E07122A0}" srcOrd="2" destOrd="0" presId="urn:microsoft.com/office/officeart/2005/8/layout/orgChart1"/>
    <dgm:cxn modelId="{014DD277-D136-4EC8-9872-2F5398E9CD10}" type="presParOf" srcId="{23C1E57A-35CD-4AEB-B27B-C99569A32395}" destId="{1D867CE5-CD05-4A2A-B325-4825779E57B5}" srcOrd="3" destOrd="0" presId="urn:microsoft.com/office/officeart/2005/8/layout/orgChart1"/>
    <dgm:cxn modelId="{594657EB-F20E-482E-B9D2-D56B5949555C}" type="presParOf" srcId="{1D867CE5-CD05-4A2A-B325-4825779E57B5}" destId="{A82365CE-9DB3-46E1-8F3C-A69CE122DA02}" srcOrd="0" destOrd="0" presId="urn:microsoft.com/office/officeart/2005/8/layout/orgChart1"/>
    <dgm:cxn modelId="{18E54548-7258-4E0D-B1AD-FED4E61EEC2A}" type="presParOf" srcId="{A82365CE-9DB3-46E1-8F3C-A69CE122DA02}" destId="{52A897A9-CEBF-4280-9314-DFE1391297CA}" srcOrd="0" destOrd="0" presId="urn:microsoft.com/office/officeart/2005/8/layout/orgChart1"/>
    <dgm:cxn modelId="{1496433D-A11E-4CCD-B60E-B25457CAD62C}" type="presParOf" srcId="{A82365CE-9DB3-46E1-8F3C-A69CE122DA02}" destId="{BAE42AB4-AEBA-4228-B9F5-F3598A703F5F}" srcOrd="1" destOrd="0" presId="urn:microsoft.com/office/officeart/2005/8/layout/orgChart1"/>
    <dgm:cxn modelId="{8AD93C97-351A-4700-A3C3-E6214D5D93FE}" type="presParOf" srcId="{1D867CE5-CD05-4A2A-B325-4825779E57B5}" destId="{549BBD6E-E287-4B9E-A75A-7AC9971A3D91}" srcOrd="1" destOrd="0" presId="urn:microsoft.com/office/officeart/2005/8/layout/orgChart1"/>
    <dgm:cxn modelId="{280FE378-14E2-4FFE-89DE-84A7329B2025}" type="presParOf" srcId="{1D867CE5-CD05-4A2A-B325-4825779E57B5}" destId="{4788AB47-E07F-435E-8CFA-275E62CE94ED}" srcOrd="2" destOrd="0" presId="urn:microsoft.com/office/officeart/2005/8/layout/orgChart1"/>
    <dgm:cxn modelId="{64D19899-24D0-48F4-A93D-B72FB2B8C843}" type="presParOf" srcId="{23C1E57A-35CD-4AEB-B27B-C99569A32395}" destId="{60688302-14AF-45A6-9441-E43A5E76D110}" srcOrd="4" destOrd="0" presId="urn:microsoft.com/office/officeart/2005/8/layout/orgChart1"/>
    <dgm:cxn modelId="{C85FE55B-27A3-4C5A-9F51-2FC5EADC9B37}" type="presParOf" srcId="{23C1E57A-35CD-4AEB-B27B-C99569A32395}" destId="{394D8B56-210A-4BAC-85F2-398B237E01CC}" srcOrd="5" destOrd="0" presId="urn:microsoft.com/office/officeart/2005/8/layout/orgChart1"/>
    <dgm:cxn modelId="{9747F1B3-B2BB-4F94-8562-D31B0B0D353B}" type="presParOf" srcId="{394D8B56-210A-4BAC-85F2-398B237E01CC}" destId="{1240EEB7-7C89-48B2-BC55-48791F9F0966}" srcOrd="0" destOrd="0" presId="urn:microsoft.com/office/officeart/2005/8/layout/orgChart1"/>
    <dgm:cxn modelId="{88414BBE-E2BC-4505-8B34-4C0D39BAA83E}" type="presParOf" srcId="{1240EEB7-7C89-48B2-BC55-48791F9F0966}" destId="{5B5617ED-A857-47A7-A263-0A98B66824C0}" srcOrd="0" destOrd="0" presId="urn:microsoft.com/office/officeart/2005/8/layout/orgChart1"/>
    <dgm:cxn modelId="{D6652F72-9E8B-4039-A7F3-FC68ABE94629}" type="presParOf" srcId="{1240EEB7-7C89-48B2-BC55-48791F9F0966}" destId="{86CA626F-8F95-4269-A9A0-005A41BADCE3}" srcOrd="1" destOrd="0" presId="urn:microsoft.com/office/officeart/2005/8/layout/orgChart1"/>
    <dgm:cxn modelId="{DAC48DFD-BA71-43A8-8C5A-9E41092A1295}" type="presParOf" srcId="{394D8B56-210A-4BAC-85F2-398B237E01CC}" destId="{C0954C24-B590-47EE-9E52-B89A8DDDA8D5}" srcOrd="1" destOrd="0" presId="urn:microsoft.com/office/officeart/2005/8/layout/orgChart1"/>
    <dgm:cxn modelId="{E8540510-E3A7-483A-9A51-1F8CF4FD2122}" type="presParOf" srcId="{394D8B56-210A-4BAC-85F2-398B237E01CC}" destId="{6E23C11C-4D3F-430D-9CFC-AFE37DE7CD06}" srcOrd="2" destOrd="0" presId="urn:microsoft.com/office/officeart/2005/8/layout/orgChart1"/>
    <dgm:cxn modelId="{CD1976F8-9052-4DB1-A30F-3563606A0811}" type="presParOf" srcId="{23C1E57A-35CD-4AEB-B27B-C99569A32395}" destId="{FF98AAFC-9999-4939-99DE-4D1C689C301D}" srcOrd="6" destOrd="0" presId="urn:microsoft.com/office/officeart/2005/8/layout/orgChart1"/>
    <dgm:cxn modelId="{501429D3-369B-49A4-BA3C-B45AAF86560C}" type="presParOf" srcId="{23C1E57A-35CD-4AEB-B27B-C99569A32395}" destId="{2EEC5D5C-F147-4BBB-B7E8-1B97DC98B99E}" srcOrd="7" destOrd="0" presId="urn:microsoft.com/office/officeart/2005/8/layout/orgChart1"/>
    <dgm:cxn modelId="{70ACFA3F-CBD5-4CA8-9C6C-57106EEFB3E8}" type="presParOf" srcId="{2EEC5D5C-F147-4BBB-B7E8-1B97DC98B99E}" destId="{9216D4D6-A4E7-4FE6-95FF-36773C32416C}" srcOrd="0" destOrd="0" presId="urn:microsoft.com/office/officeart/2005/8/layout/orgChart1"/>
    <dgm:cxn modelId="{AB35D92E-1352-49FC-9C37-8807DB9FD7A4}" type="presParOf" srcId="{9216D4D6-A4E7-4FE6-95FF-36773C32416C}" destId="{9BC05ECD-9DA0-4204-B0E0-86EAC2515E45}" srcOrd="0" destOrd="0" presId="urn:microsoft.com/office/officeart/2005/8/layout/orgChart1"/>
    <dgm:cxn modelId="{8D5AD62B-5885-4C10-A689-4A4E1E6415B9}" type="presParOf" srcId="{9216D4D6-A4E7-4FE6-95FF-36773C32416C}" destId="{6294D012-8C0D-49F4-9F1F-31CDEC270E2C}" srcOrd="1" destOrd="0" presId="urn:microsoft.com/office/officeart/2005/8/layout/orgChart1"/>
    <dgm:cxn modelId="{2562CB10-EBC7-412D-B87D-885255325704}" type="presParOf" srcId="{2EEC5D5C-F147-4BBB-B7E8-1B97DC98B99E}" destId="{C1CD50E0-102C-4130-8BA9-1787F77329A4}" srcOrd="1" destOrd="0" presId="urn:microsoft.com/office/officeart/2005/8/layout/orgChart1"/>
    <dgm:cxn modelId="{44813CC8-0DDC-41B4-9D87-D39C02016157}" type="presParOf" srcId="{2EEC5D5C-F147-4BBB-B7E8-1B97DC98B99E}" destId="{E70F4610-B4BA-4A73-967C-AB17F1903028}" srcOrd="2" destOrd="0" presId="urn:microsoft.com/office/officeart/2005/8/layout/orgChart1"/>
    <dgm:cxn modelId="{71E64ABA-BE78-45F0-95B4-4BABA499D7F5}" type="presParOf" srcId="{C63EC44B-2C18-4CAB-9923-DC9791E93B3C}" destId="{CA57CDAE-A004-406D-B03E-B07A7CBBAF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D1E21E-5429-4A20-9C47-8B01C516AF7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D2BC1-E071-4F90-A476-6D82E711BB92}">
      <dgm:prSet phldrT="[Text]"/>
      <dgm:spPr/>
      <dgm:t>
        <a:bodyPr/>
        <a:lstStyle/>
        <a:p>
          <a:r>
            <a:rPr lang="en-US" dirty="0" smtClean="0"/>
            <a:t>If you are not satisfied with your purchase:</a:t>
          </a:r>
          <a:endParaRPr lang="en-US" dirty="0"/>
        </a:p>
      </dgm:t>
    </dgm:pt>
    <dgm:pt modelId="{4DF7AEE9-F255-4446-9C57-306255770539}" type="parTrans" cxnId="{DC059470-65CE-4051-A671-85AAFB1C6EF1}">
      <dgm:prSet/>
      <dgm:spPr/>
      <dgm:t>
        <a:bodyPr/>
        <a:lstStyle/>
        <a:p>
          <a:endParaRPr lang="en-US"/>
        </a:p>
      </dgm:t>
    </dgm:pt>
    <dgm:pt modelId="{CD5FE2FC-437C-4E56-A211-7F3B0AD72B2A}" type="sibTrans" cxnId="{DC059470-65CE-4051-A671-85AAFB1C6EF1}">
      <dgm:prSet/>
      <dgm:spPr/>
      <dgm:t>
        <a:bodyPr/>
        <a:lstStyle/>
        <a:p>
          <a:endParaRPr lang="en-US"/>
        </a:p>
      </dgm:t>
    </dgm:pt>
    <dgm:pt modelId="{2BE06FE3-E68E-4C91-981F-C186E6389AAC}">
      <dgm:prSet phldrT="[Text]"/>
      <dgm:spPr/>
      <dgm:t>
        <a:bodyPr/>
        <a:lstStyle/>
        <a:p>
          <a:r>
            <a:rPr lang="en-US" dirty="0" smtClean="0"/>
            <a:t>Evaluate sellers return policy</a:t>
          </a:r>
          <a:endParaRPr lang="en-US" dirty="0"/>
        </a:p>
      </dgm:t>
    </dgm:pt>
    <dgm:pt modelId="{B5D49ABE-4E8B-4EDC-88DA-7A8AA75AA4AE}" type="parTrans" cxnId="{0E51B2C3-2641-4ECF-9AF8-B6CA1B5E4469}">
      <dgm:prSet/>
      <dgm:spPr/>
      <dgm:t>
        <a:bodyPr/>
        <a:lstStyle/>
        <a:p>
          <a:endParaRPr lang="en-US"/>
        </a:p>
      </dgm:t>
    </dgm:pt>
    <dgm:pt modelId="{FFB9E000-587C-4D2E-9310-78FB8264861F}" type="sibTrans" cxnId="{0E51B2C3-2641-4ECF-9AF8-B6CA1B5E4469}">
      <dgm:prSet/>
      <dgm:spPr/>
      <dgm:t>
        <a:bodyPr/>
        <a:lstStyle/>
        <a:p>
          <a:endParaRPr lang="en-US"/>
        </a:p>
      </dgm:t>
    </dgm:pt>
    <dgm:pt modelId="{632238F6-F035-4FE9-8BBC-DBAAD3BFF114}">
      <dgm:prSet phldrT="[Text]"/>
      <dgm:spPr/>
      <dgm:t>
        <a:bodyPr/>
        <a:lstStyle/>
        <a:p>
          <a:r>
            <a:rPr lang="en-US" dirty="0" smtClean="0"/>
            <a:t>Learn if there laws that protect consumers for the specific item</a:t>
          </a:r>
          <a:endParaRPr lang="en-US" dirty="0"/>
        </a:p>
      </dgm:t>
    </dgm:pt>
    <dgm:pt modelId="{B677CC27-7467-4FA6-9135-BB81C0A32FF4}" type="parTrans" cxnId="{B1FB962B-8998-48F6-8503-D02DC231CE81}">
      <dgm:prSet/>
      <dgm:spPr/>
      <dgm:t>
        <a:bodyPr/>
        <a:lstStyle/>
        <a:p>
          <a:endParaRPr lang="en-US"/>
        </a:p>
      </dgm:t>
    </dgm:pt>
    <dgm:pt modelId="{B7D58B9C-23AF-43A1-A2D3-74BEC2E7A39F}" type="sibTrans" cxnId="{B1FB962B-8998-48F6-8503-D02DC231CE81}">
      <dgm:prSet/>
      <dgm:spPr/>
      <dgm:t>
        <a:bodyPr/>
        <a:lstStyle/>
        <a:p>
          <a:endParaRPr lang="en-US"/>
        </a:p>
      </dgm:t>
    </dgm:pt>
    <dgm:pt modelId="{9900566C-1207-408A-8CE4-2688D7604480}" type="pres">
      <dgm:prSet presAssocID="{FDD1E21E-5429-4A20-9C47-8B01C516AF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CC15D79-C98F-47F8-A374-28F29A3DC58C}" type="pres">
      <dgm:prSet presAssocID="{965D2BC1-E071-4F90-A476-6D82E711BB92}" presName="hierRoot1" presStyleCnt="0">
        <dgm:presLayoutVars>
          <dgm:hierBranch val="init"/>
        </dgm:presLayoutVars>
      </dgm:prSet>
      <dgm:spPr/>
    </dgm:pt>
    <dgm:pt modelId="{6687B310-F3B2-4CE0-8BD7-1034A16031F9}" type="pres">
      <dgm:prSet presAssocID="{965D2BC1-E071-4F90-A476-6D82E711BB92}" presName="rootComposite1" presStyleCnt="0"/>
      <dgm:spPr/>
    </dgm:pt>
    <dgm:pt modelId="{9FBD82B8-6261-45CF-BC79-E8CA01658525}" type="pres">
      <dgm:prSet presAssocID="{965D2BC1-E071-4F90-A476-6D82E711BB9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E64D9-BC5E-4B08-954F-6720BD563B81}" type="pres">
      <dgm:prSet presAssocID="{965D2BC1-E071-4F90-A476-6D82E711BB9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18A14D-D5C4-436A-90A5-D47F3069F7E5}" type="pres">
      <dgm:prSet presAssocID="{965D2BC1-E071-4F90-A476-6D82E711BB92}" presName="hierChild2" presStyleCnt="0"/>
      <dgm:spPr/>
    </dgm:pt>
    <dgm:pt modelId="{E885C34B-7739-485A-ABA9-0DF26A11884F}" type="pres">
      <dgm:prSet presAssocID="{B5D49ABE-4E8B-4EDC-88DA-7A8AA75AA4AE}" presName="Name64" presStyleLbl="parChTrans1D2" presStyleIdx="0" presStyleCnt="2"/>
      <dgm:spPr/>
      <dgm:t>
        <a:bodyPr/>
        <a:lstStyle/>
        <a:p>
          <a:endParaRPr lang="en-US"/>
        </a:p>
      </dgm:t>
    </dgm:pt>
    <dgm:pt modelId="{F40B2886-61CF-4313-BDC5-AD3DF4B2D3D0}" type="pres">
      <dgm:prSet presAssocID="{2BE06FE3-E68E-4C91-981F-C186E6389AAC}" presName="hierRoot2" presStyleCnt="0">
        <dgm:presLayoutVars>
          <dgm:hierBranch val="init"/>
        </dgm:presLayoutVars>
      </dgm:prSet>
      <dgm:spPr/>
    </dgm:pt>
    <dgm:pt modelId="{81176D56-BAB7-49DC-810F-9FAC1C741237}" type="pres">
      <dgm:prSet presAssocID="{2BE06FE3-E68E-4C91-981F-C186E6389AAC}" presName="rootComposite" presStyleCnt="0"/>
      <dgm:spPr/>
    </dgm:pt>
    <dgm:pt modelId="{1EFBE717-3182-4066-ACE7-5C4E5B8F7190}" type="pres">
      <dgm:prSet presAssocID="{2BE06FE3-E68E-4C91-981F-C186E6389AA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D8110-C9C4-458D-888E-E94672F1D43C}" type="pres">
      <dgm:prSet presAssocID="{2BE06FE3-E68E-4C91-981F-C186E6389AAC}" presName="rootConnector" presStyleLbl="node2" presStyleIdx="0" presStyleCnt="2"/>
      <dgm:spPr/>
      <dgm:t>
        <a:bodyPr/>
        <a:lstStyle/>
        <a:p>
          <a:endParaRPr lang="en-US"/>
        </a:p>
      </dgm:t>
    </dgm:pt>
    <dgm:pt modelId="{93B12A8C-7827-423F-9AA2-858FEC74C343}" type="pres">
      <dgm:prSet presAssocID="{2BE06FE3-E68E-4C91-981F-C186E6389AAC}" presName="hierChild4" presStyleCnt="0"/>
      <dgm:spPr/>
    </dgm:pt>
    <dgm:pt modelId="{84D1E91C-ED4F-488F-A355-9491C86383AC}" type="pres">
      <dgm:prSet presAssocID="{2BE06FE3-E68E-4C91-981F-C186E6389AAC}" presName="hierChild5" presStyleCnt="0"/>
      <dgm:spPr/>
    </dgm:pt>
    <dgm:pt modelId="{1A1B49F8-E1BB-45A8-898F-DB5C0BDEC3D7}" type="pres">
      <dgm:prSet presAssocID="{B677CC27-7467-4FA6-9135-BB81C0A32FF4}" presName="Name64" presStyleLbl="parChTrans1D2" presStyleIdx="1" presStyleCnt="2"/>
      <dgm:spPr/>
      <dgm:t>
        <a:bodyPr/>
        <a:lstStyle/>
        <a:p>
          <a:endParaRPr lang="en-US"/>
        </a:p>
      </dgm:t>
    </dgm:pt>
    <dgm:pt modelId="{BBF5595E-75F6-49AE-AD41-F11DF4202224}" type="pres">
      <dgm:prSet presAssocID="{632238F6-F035-4FE9-8BBC-DBAAD3BFF114}" presName="hierRoot2" presStyleCnt="0">
        <dgm:presLayoutVars>
          <dgm:hierBranch val="init"/>
        </dgm:presLayoutVars>
      </dgm:prSet>
      <dgm:spPr/>
    </dgm:pt>
    <dgm:pt modelId="{A6189926-685A-4440-AA7A-93971535A2D1}" type="pres">
      <dgm:prSet presAssocID="{632238F6-F035-4FE9-8BBC-DBAAD3BFF114}" presName="rootComposite" presStyleCnt="0"/>
      <dgm:spPr/>
    </dgm:pt>
    <dgm:pt modelId="{CBC52F8E-D0F5-47C8-A7C5-8DF60A368C28}" type="pres">
      <dgm:prSet presAssocID="{632238F6-F035-4FE9-8BBC-DBAAD3BFF11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758E67-F6AB-4569-98F8-C2E23C00EBBE}" type="pres">
      <dgm:prSet presAssocID="{632238F6-F035-4FE9-8BBC-DBAAD3BFF114}" presName="rootConnector" presStyleLbl="node2" presStyleIdx="1" presStyleCnt="2"/>
      <dgm:spPr/>
      <dgm:t>
        <a:bodyPr/>
        <a:lstStyle/>
        <a:p>
          <a:endParaRPr lang="en-US"/>
        </a:p>
      </dgm:t>
    </dgm:pt>
    <dgm:pt modelId="{0B930E95-FEF2-47FB-BC34-2F3B5DAA0848}" type="pres">
      <dgm:prSet presAssocID="{632238F6-F035-4FE9-8BBC-DBAAD3BFF114}" presName="hierChild4" presStyleCnt="0"/>
      <dgm:spPr/>
    </dgm:pt>
    <dgm:pt modelId="{65C1B61A-A05A-4800-9D9E-82B03B81ADB6}" type="pres">
      <dgm:prSet presAssocID="{632238F6-F035-4FE9-8BBC-DBAAD3BFF114}" presName="hierChild5" presStyleCnt="0"/>
      <dgm:spPr/>
    </dgm:pt>
    <dgm:pt modelId="{E92A39CB-7D7C-47FF-A4F8-2CF14E89D0FA}" type="pres">
      <dgm:prSet presAssocID="{965D2BC1-E071-4F90-A476-6D82E711BB92}" presName="hierChild3" presStyleCnt="0"/>
      <dgm:spPr/>
    </dgm:pt>
  </dgm:ptLst>
  <dgm:cxnLst>
    <dgm:cxn modelId="{83995C93-6B28-4BB5-8CAA-C40DDD77F72C}" type="presOf" srcId="{2BE06FE3-E68E-4C91-981F-C186E6389AAC}" destId="{7D1D8110-C9C4-458D-888E-E94672F1D43C}" srcOrd="1" destOrd="0" presId="urn:microsoft.com/office/officeart/2009/3/layout/HorizontalOrganizationChart"/>
    <dgm:cxn modelId="{B1FB962B-8998-48F6-8503-D02DC231CE81}" srcId="{965D2BC1-E071-4F90-A476-6D82E711BB92}" destId="{632238F6-F035-4FE9-8BBC-DBAAD3BFF114}" srcOrd="1" destOrd="0" parTransId="{B677CC27-7467-4FA6-9135-BB81C0A32FF4}" sibTransId="{B7D58B9C-23AF-43A1-A2D3-74BEC2E7A39F}"/>
    <dgm:cxn modelId="{BC911D54-0945-44D1-BBFC-DD5B5CBDCBFE}" type="presOf" srcId="{FDD1E21E-5429-4A20-9C47-8B01C516AF74}" destId="{9900566C-1207-408A-8CE4-2688D7604480}" srcOrd="0" destOrd="0" presId="urn:microsoft.com/office/officeart/2009/3/layout/HorizontalOrganizationChart"/>
    <dgm:cxn modelId="{BD827E5D-62BC-4113-BD3E-A2CE1C090EAA}" type="presOf" srcId="{965D2BC1-E071-4F90-A476-6D82E711BB92}" destId="{9FBD82B8-6261-45CF-BC79-E8CA01658525}" srcOrd="0" destOrd="0" presId="urn:microsoft.com/office/officeart/2009/3/layout/HorizontalOrganizationChart"/>
    <dgm:cxn modelId="{FACFC82D-18F6-4541-95A1-F297101662EE}" type="presOf" srcId="{632238F6-F035-4FE9-8BBC-DBAAD3BFF114}" destId="{CBC52F8E-D0F5-47C8-A7C5-8DF60A368C28}" srcOrd="0" destOrd="0" presId="urn:microsoft.com/office/officeart/2009/3/layout/HorizontalOrganizationChart"/>
    <dgm:cxn modelId="{DC059470-65CE-4051-A671-85AAFB1C6EF1}" srcId="{FDD1E21E-5429-4A20-9C47-8B01C516AF74}" destId="{965D2BC1-E071-4F90-A476-6D82E711BB92}" srcOrd="0" destOrd="0" parTransId="{4DF7AEE9-F255-4446-9C57-306255770539}" sibTransId="{CD5FE2FC-437C-4E56-A211-7F3B0AD72B2A}"/>
    <dgm:cxn modelId="{C3AADC7E-C5B6-4BBD-A8FD-90631C0C9682}" type="presOf" srcId="{2BE06FE3-E68E-4C91-981F-C186E6389AAC}" destId="{1EFBE717-3182-4066-ACE7-5C4E5B8F7190}" srcOrd="0" destOrd="0" presId="urn:microsoft.com/office/officeart/2009/3/layout/HorizontalOrganizationChart"/>
    <dgm:cxn modelId="{0E51B2C3-2641-4ECF-9AF8-B6CA1B5E4469}" srcId="{965D2BC1-E071-4F90-A476-6D82E711BB92}" destId="{2BE06FE3-E68E-4C91-981F-C186E6389AAC}" srcOrd="0" destOrd="0" parTransId="{B5D49ABE-4E8B-4EDC-88DA-7A8AA75AA4AE}" sibTransId="{FFB9E000-587C-4D2E-9310-78FB8264861F}"/>
    <dgm:cxn modelId="{8224F1F9-D42E-4BBA-9AA7-32FBD4B274BB}" type="presOf" srcId="{B5D49ABE-4E8B-4EDC-88DA-7A8AA75AA4AE}" destId="{E885C34B-7739-485A-ABA9-0DF26A11884F}" srcOrd="0" destOrd="0" presId="urn:microsoft.com/office/officeart/2009/3/layout/HorizontalOrganizationChart"/>
    <dgm:cxn modelId="{484ABB5C-8D64-4E7E-8550-D0B2BD671107}" type="presOf" srcId="{632238F6-F035-4FE9-8BBC-DBAAD3BFF114}" destId="{DA758E67-F6AB-4569-98F8-C2E23C00EBBE}" srcOrd="1" destOrd="0" presId="urn:microsoft.com/office/officeart/2009/3/layout/HorizontalOrganizationChart"/>
    <dgm:cxn modelId="{F3EF9013-4DEB-4666-B13F-B74AEE819129}" type="presOf" srcId="{965D2BC1-E071-4F90-A476-6D82E711BB92}" destId="{360E64D9-BC5E-4B08-954F-6720BD563B81}" srcOrd="1" destOrd="0" presId="urn:microsoft.com/office/officeart/2009/3/layout/HorizontalOrganizationChart"/>
    <dgm:cxn modelId="{EEFA5F19-3CEE-4A92-82F1-DA70A5144C8D}" type="presOf" srcId="{B677CC27-7467-4FA6-9135-BB81C0A32FF4}" destId="{1A1B49F8-E1BB-45A8-898F-DB5C0BDEC3D7}" srcOrd="0" destOrd="0" presId="urn:microsoft.com/office/officeart/2009/3/layout/HorizontalOrganizationChart"/>
    <dgm:cxn modelId="{B113ACF2-0E20-4E87-A4DC-3C42020F386A}" type="presParOf" srcId="{9900566C-1207-408A-8CE4-2688D7604480}" destId="{0CC15D79-C98F-47F8-A374-28F29A3DC58C}" srcOrd="0" destOrd="0" presId="urn:microsoft.com/office/officeart/2009/3/layout/HorizontalOrganizationChart"/>
    <dgm:cxn modelId="{E9AAE26E-2D34-48A2-AAE8-6EDD40BFB91A}" type="presParOf" srcId="{0CC15D79-C98F-47F8-A374-28F29A3DC58C}" destId="{6687B310-F3B2-4CE0-8BD7-1034A16031F9}" srcOrd="0" destOrd="0" presId="urn:microsoft.com/office/officeart/2009/3/layout/HorizontalOrganizationChart"/>
    <dgm:cxn modelId="{CF08116C-F4C5-483A-9623-76DADB00E120}" type="presParOf" srcId="{6687B310-F3B2-4CE0-8BD7-1034A16031F9}" destId="{9FBD82B8-6261-45CF-BC79-E8CA01658525}" srcOrd="0" destOrd="0" presId="urn:microsoft.com/office/officeart/2009/3/layout/HorizontalOrganizationChart"/>
    <dgm:cxn modelId="{B5C5CF22-9567-4D29-8307-E9F73FB13292}" type="presParOf" srcId="{6687B310-F3B2-4CE0-8BD7-1034A16031F9}" destId="{360E64D9-BC5E-4B08-954F-6720BD563B81}" srcOrd="1" destOrd="0" presId="urn:microsoft.com/office/officeart/2009/3/layout/HorizontalOrganizationChart"/>
    <dgm:cxn modelId="{CE339298-851B-4BDE-8469-6198060F7C5B}" type="presParOf" srcId="{0CC15D79-C98F-47F8-A374-28F29A3DC58C}" destId="{3418A14D-D5C4-436A-90A5-D47F3069F7E5}" srcOrd="1" destOrd="0" presId="urn:microsoft.com/office/officeart/2009/3/layout/HorizontalOrganizationChart"/>
    <dgm:cxn modelId="{080C1716-A54B-455D-950C-4C21B6F15164}" type="presParOf" srcId="{3418A14D-D5C4-436A-90A5-D47F3069F7E5}" destId="{E885C34B-7739-485A-ABA9-0DF26A11884F}" srcOrd="0" destOrd="0" presId="urn:microsoft.com/office/officeart/2009/3/layout/HorizontalOrganizationChart"/>
    <dgm:cxn modelId="{EBCD16B3-B57E-4158-BCFF-77FD96A586C4}" type="presParOf" srcId="{3418A14D-D5C4-436A-90A5-D47F3069F7E5}" destId="{F40B2886-61CF-4313-BDC5-AD3DF4B2D3D0}" srcOrd="1" destOrd="0" presId="urn:microsoft.com/office/officeart/2009/3/layout/HorizontalOrganizationChart"/>
    <dgm:cxn modelId="{1CFFB96F-E375-4E75-A44A-0F432A8ACBA9}" type="presParOf" srcId="{F40B2886-61CF-4313-BDC5-AD3DF4B2D3D0}" destId="{81176D56-BAB7-49DC-810F-9FAC1C741237}" srcOrd="0" destOrd="0" presId="urn:microsoft.com/office/officeart/2009/3/layout/HorizontalOrganizationChart"/>
    <dgm:cxn modelId="{4C736960-0D32-40E0-B998-3B8E3DA7F9BC}" type="presParOf" srcId="{81176D56-BAB7-49DC-810F-9FAC1C741237}" destId="{1EFBE717-3182-4066-ACE7-5C4E5B8F7190}" srcOrd="0" destOrd="0" presId="urn:microsoft.com/office/officeart/2009/3/layout/HorizontalOrganizationChart"/>
    <dgm:cxn modelId="{4F66956A-2695-4A0B-93AD-34CABE1F25CE}" type="presParOf" srcId="{81176D56-BAB7-49DC-810F-9FAC1C741237}" destId="{7D1D8110-C9C4-458D-888E-E94672F1D43C}" srcOrd="1" destOrd="0" presId="urn:microsoft.com/office/officeart/2009/3/layout/HorizontalOrganizationChart"/>
    <dgm:cxn modelId="{D3D91978-C85A-4130-A90C-9C13545C6BAD}" type="presParOf" srcId="{F40B2886-61CF-4313-BDC5-AD3DF4B2D3D0}" destId="{93B12A8C-7827-423F-9AA2-858FEC74C343}" srcOrd="1" destOrd="0" presId="urn:microsoft.com/office/officeart/2009/3/layout/HorizontalOrganizationChart"/>
    <dgm:cxn modelId="{F40B3D80-B708-4410-A5DA-49F7D1ADB44C}" type="presParOf" srcId="{F40B2886-61CF-4313-BDC5-AD3DF4B2D3D0}" destId="{84D1E91C-ED4F-488F-A355-9491C86383AC}" srcOrd="2" destOrd="0" presId="urn:microsoft.com/office/officeart/2009/3/layout/HorizontalOrganizationChart"/>
    <dgm:cxn modelId="{CA2DFE1E-A7F7-459D-A77F-B15B2E66DD05}" type="presParOf" srcId="{3418A14D-D5C4-436A-90A5-D47F3069F7E5}" destId="{1A1B49F8-E1BB-45A8-898F-DB5C0BDEC3D7}" srcOrd="2" destOrd="0" presId="urn:microsoft.com/office/officeart/2009/3/layout/HorizontalOrganizationChart"/>
    <dgm:cxn modelId="{EBB7E461-E0F8-408F-BD0A-5E11BB8C8A6D}" type="presParOf" srcId="{3418A14D-D5C4-436A-90A5-D47F3069F7E5}" destId="{BBF5595E-75F6-49AE-AD41-F11DF4202224}" srcOrd="3" destOrd="0" presId="urn:microsoft.com/office/officeart/2009/3/layout/HorizontalOrganizationChart"/>
    <dgm:cxn modelId="{DF365CAF-2607-4714-9A8E-EC02D7360A59}" type="presParOf" srcId="{BBF5595E-75F6-49AE-AD41-F11DF4202224}" destId="{A6189926-685A-4440-AA7A-93971535A2D1}" srcOrd="0" destOrd="0" presId="urn:microsoft.com/office/officeart/2009/3/layout/HorizontalOrganizationChart"/>
    <dgm:cxn modelId="{D9BCA767-F5B7-406C-BDFF-4F8EF9414F74}" type="presParOf" srcId="{A6189926-685A-4440-AA7A-93971535A2D1}" destId="{CBC52F8E-D0F5-47C8-A7C5-8DF60A368C28}" srcOrd="0" destOrd="0" presId="urn:microsoft.com/office/officeart/2009/3/layout/HorizontalOrganizationChart"/>
    <dgm:cxn modelId="{7AF2D880-B72A-4E4A-A276-076A98936820}" type="presParOf" srcId="{A6189926-685A-4440-AA7A-93971535A2D1}" destId="{DA758E67-F6AB-4569-98F8-C2E23C00EBBE}" srcOrd="1" destOrd="0" presId="urn:microsoft.com/office/officeart/2009/3/layout/HorizontalOrganizationChart"/>
    <dgm:cxn modelId="{69DCF252-0140-449E-9757-2B116721E35B}" type="presParOf" srcId="{BBF5595E-75F6-49AE-AD41-F11DF4202224}" destId="{0B930E95-FEF2-47FB-BC34-2F3B5DAA0848}" srcOrd="1" destOrd="0" presId="urn:microsoft.com/office/officeart/2009/3/layout/HorizontalOrganizationChart"/>
    <dgm:cxn modelId="{DADC96DE-7507-4F52-A458-914E6DBE2CE3}" type="presParOf" srcId="{BBF5595E-75F6-49AE-AD41-F11DF4202224}" destId="{65C1B61A-A05A-4800-9D9E-82B03B81ADB6}" srcOrd="2" destOrd="0" presId="urn:microsoft.com/office/officeart/2009/3/layout/HorizontalOrganizationChart"/>
    <dgm:cxn modelId="{C7AD0E07-8AD6-4FBF-BCF2-BB4FC5DC47B6}" type="presParOf" srcId="{0CC15D79-C98F-47F8-A374-28F29A3DC58C}" destId="{E92A39CB-7D7C-47FF-A4F8-2CF14E89D0F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E947BB7-9558-4F7E-87FD-5FAA3410416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F48F74-CD71-4A91-9522-6F6D6DB13AEB}">
      <dgm:prSet phldrT="[Text]"/>
      <dgm:spPr/>
      <dgm:t>
        <a:bodyPr/>
        <a:lstStyle/>
        <a:p>
          <a:r>
            <a:rPr lang="en-US" dirty="0" smtClean="0"/>
            <a:t>The planned buying process should be used for all purchases</a:t>
          </a:r>
          <a:endParaRPr lang="en-US" dirty="0"/>
        </a:p>
      </dgm:t>
    </dgm:pt>
    <dgm:pt modelId="{8A025DD0-8F18-48F6-8BF9-57BC68B5BE6B}" type="parTrans" cxnId="{AD7CD75A-E727-4DFF-8F54-42138942BFF7}">
      <dgm:prSet/>
      <dgm:spPr/>
      <dgm:t>
        <a:bodyPr/>
        <a:lstStyle/>
        <a:p>
          <a:endParaRPr lang="en-US"/>
        </a:p>
      </dgm:t>
    </dgm:pt>
    <dgm:pt modelId="{59221536-5439-46D6-8A14-605BF5229653}" type="sibTrans" cxnId="{AD7CD75A-E727-4DFF-8F54-42138942BFF7}">
      <dgm:prSet/>
      <dgm:spPr/>
      <dgm:t>
        <a:bodyPr/>
        <a:lstStyle/>
        <a:p>
          <a:endParaRPr lang="en-US"/>
        </a:p>
      </dgm:t>
    </dgm:pt>
    <dgm:pt modelId="{6997214A-1DA8-45ED-B1EB-41D15C2FD2DE}">
      <dgm:prSet phldrT="[Text]"/>
      <dgm:spPr/>
      <dgm:t>
        <a:bodyPr/>
        <a:lstStyle/>
        <a:p>
          <a:r>
            <a:rPr lang="en-US" dirty="0" smtClean="0"/>
            <a:t>The amount of time spent on this process will vary</a:t>
          </a:r>
          <a:endParaRPr lang="en-US" dirty="0"/>
        </a:p>
      </dgm:t>
    </dgm:pt>
    <dgm:pt modelId="{B9147319-6FAA-4845-99C3-7C0FD904AEEA}" type="parTrans" cxnId="{A4220407-E4E1-4AFC-AA20-069620FCCC36}">
      <dgm:prSet/>
      <dgm:spPr/>
      <dgm:t>
        <a:bodyPr/>
        <a:lstStyle/>
        <a:p>
          <a:endParaRPr lang="en-US"/>
        </a:p>
      </dgm:t>
    </dgm:pt>
    <dgm:pt modelId="{6D5354EC-CD01-41F8-93F7-DFB8EE13D1D7}" type="sibTrans" cxnId="{A4220407-E4E1-4AFC-AA20-069620FCCC36}">
      <dgm:prSet/>
      <dgm:spPr/>
      <dgm:t>
        <a:bodyPr/>
        <a:lstStyle/>
        <a:p>
          <a:endParaRPr lang="en-US"/>
        </a:p>
      </dgm:t>
    </dgm:pt>
    <dgm:pt modelId="{2EFE67FF-0B80-480C-B734-F999E79997D8}">
      <dgm:prSet phldrT="[Text]"/>
      <dgm:spPr/>
      <dgm:t>
        <a:bodyPr/>
        <a:lstStyle/>
        <a:p>
          <a:r>
            <a:rPr lang="en-US" dirty="0" smtClean="0"/>
            <a:t>Consumers have a variety of product options</a:t>
          </a:r>
          <a:endParaRPr lang="en-US" dirty="0"/>
        </a:p>
      </dgm:t>
    </dgm:pt>
    <dgm:pt modelId="{9D64B833-A818-42CA-8C79-DE47BA81E6D0}" type="parTrans" cxnId="{AA07B694-B520-43D3-ACD6-23CC4F8F017B}">
      <dgm:prSet/>
      <dgm:spPr/>
      <dgm:t>
        <a:bodyPr/>
        <a:lstStyle/>
        <a:p>
          <a:endParaRPr lang="en-US"/>
        </a:p>
      </dgm:t>
    </dgm:pt>
    <dgm:pt modelId="{DD03EE8B-48F9-4649-AF31-0F866A1D696F}" type="sibTrans" cxnId="{AA07B694-B520-43D3-ACD6-23CC4F8F017B}">
      <dgm:prSet/>
      <dgm:spPr/>
      <dgm:t>
        <a:bodyPr/>
        <a:lstStyle/>
        <a:p>
          <a:endParaRPr lang="en-US"/>
        </a:p>
      </dgm:t>
    </dgm:pt>
    <dgm:pt modelId="{3AB39AB7-2087-4014-96BA-35B7CA159EEB}">
      <dgm:prSet phldrT="[Text]"/>
      <dgm:spPr/>
      <dgm:t>
        <a:bodyPr/>
        <a:lstStyle/>
        <a:p>
          <a:r>
            <a:rPr lang="en-US" dirty="0" smtClean="0"/>
            <a:t>Be a critical consumer to maximize satisfaction</a:t>
          </a:r>
          <a:endParaRPr lang="en-US" dirty="0"/>
        </a:p>
      </dgm:t>
    </dgm:pt>
    <dgm:pt modelId="{97DB0B59-9626-45CF-95A7-C39DA70F0196}" type="parTrans" cxnId="{408D59BD-0855-4F39-8C59-BF231392573A}">
      <dgm:prSet/>
      <dgm:spPr/>
      <dgm:t>
        <a:bodyPr/>
        <a:lstStyle/>
        <a:p>
          <a:endParaRPr lang="en-US"/>
        </a:p>
      </dgm:t>
    </dgm:pt>
    <dgm:pt modelId="{A7BF8363-630E-4B2D-9521-846DA63E7AC7}" type="sibTrans" cxnId="{408D59BD-0855-4F39-8C59-BF231392573A}">
      <dgm:prSet/>
      <dgm:spPr/>
      <dgm:t>
        <a:bodyPr/>
        <a:lstStyle/>
        <a:p>
          <a:endParaRPr lang="en-US"/>
        </a:p>
      </dgm:t>
    </dgm:pt>
    <dgm:pt modelId="{57D1B894-7965-4622-BDD1-8538BFB66342}" type="pres">
      <dgm:prSet presAssocID="{AE947BB7-9558-4F7E-87FD-5FAA341041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EBB6F22-580B-40BD-8DD9-4C21284F9335}" type="pres">
      <dgm:prSet presAssocID="{AE947BB7-9558-4F7E-87FD-5FAA3410416D}" presName="Name1" presStyleCnt="0"/>
      <dgm:spPr/>
    </dgm:pt>
    <dgm:pt modelId="{B680F9CA-86DD-4E0B-8D81-AACC0211CA1B}" type="pres">
      <dgm:prSet presAssocID="{AE947BB7-9558-4F7E-87FD-5FAA3410416D}" presName="cycle" presStyleCnt="0"/>
      <dgm:spPr/>
    </dgm:pt>
    <dgm:pt modelId="{FB78EF8E-59DF-4001-ACB8-419F8F9D8A45}" type="pres">
      <dgm:prSet presAssocID="{AE947BB7-9558-4F7E-87FD-5FAA3410416D}" presName="srcNode" presStyleLbl="node1" presStyleIdx="0" presStyleCnt="4"/>
      <dgm:spPr/>
    </dgm:pt>
    <dgm:pt modelId="{5BF5C022-65EF-4923-BCF9-78485F09C495}" type="pres">
      <dgm:prSet presAssocID="{AE947BB7-9558-4F7E-87FD-5FAA3410416D}" presName="conn" presStyleLbl="parChTrans1D2" presStyleIdx="0" presStyleCnt="1"/>
      <dgm:spPr/>
      <dgm:t>
        <a:bodyPr/>
        <a:lstStyle/>
        <a:p>
          <a:endParaRPr lang="en-US"/>
        </a:p>
      </dgm:t>
    </dgm:pt>
    <dgm:pt modelId="{AB5C406E-5377-4B1A-9281-057F419019BC}" type="pres">
      <dgm:prSet presAssocID="{AE947BB7-9558-4F7E-87FD-5FAA3410416D}" presName="extraNode" presStyleLbl="node1" presStyleIdx="0" presStyleCnt="4"/>
      <dgm:spPr/>
    </dgm:pt>
    <dgm:pt modelId="{A709EDD6-9C38-4974-80FA-8024A6EA0F8B}" type="pres">
      <dgm:prSet presAssocID="{AE947BB7-9558-4F7E-87FD-5FAA3410416D}" presName="dstNode" presStyleLbl="node1" presStyleIdx="0" presStyleCnt="4"/>
      <dgm:spPr/>
    </dgm:pt>
    <dgm:pt modelId="{8511E10D-EE82-4401-8808-6929C12D900C}" type="pres">
      <dgm:prSet presAssocID="{50F48F74-CD71-4A91-9522-6F6D6DB13AE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CBC71B-E315-4484-8740-B875E224E3CC}" type="pres">
      <dgm:prSet presAssocID="{50F48F74-CD71-4A91-9522-6F6D6DB13AEB}" presName="accent_1" presStyleCnt="0"/>
      <dgm:spPr/>
    </dgm:pt>
    <dgm:pt modelId="{E85ACC1D-88D6-42E3-90C8-9F17A4805B02}" type="pres">
      <dgm:prSet presAssocID="{50F48F74-CD71-4A91-9522-6F6D6DB13AEB}" presName="accentRepeatNode" presStyleLbl="solidFgAcc1" presStyleIdx="0" presStyleCnt="4"/>
      <dgm:spPr/>
    </dgm:pt>
    <dgm:pt modelId="{30A81E04-9AB4-4A9B-A23B-35F9E086C9EB}" type="pres">
      <dgm:prSet presAssocID="{6997214A-1DA8-45ED-B1EB-41D15C2FD2D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D5D99-80D4-4274-B90E-6E70B1DCDF00}" type="pres">
      <dgm:prSet presAssocID="{6997214A-1DA8-45ED-B1EB-41D15C2FD2DE}" presName="accent_2" presStyleCnt="0"/>
      <dgm:spPr/>
    </dgm:pt>
    <dgm:pt modelId="{838069DD-D42E-48D7-8E90-B9381B5713BB}" type="pres">
      <dgm:prSet presAssocID="{6997214A-1DA8-45ED-B1EB-41D15C2FD2DE}" presName="accentRepeatNode" presStyleLbl="solidFgAcc1" presStyleIdx="1" presStyleCnt="4"/>
      <dgm:spPr/>
    </dgm:pt>
    <dgm:pt modelId="{34197AF0-3032-4EE2-87BD-692CEA893EFD}" type="pres">
      <dgm:prSet presAssocID="{2EFE67FF-0B80-480C-B734-F999E79997D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EB031-7601-46C8-B785-79A04ACC837D}" type="pres">
      <dgm:prSet presAssocID="{2EFE67FF-0B80-480C-B734-F999E79997D8}" presName="accent_3" presStyleCnt="0"/>
      <dgm:spPr/>
    </dgm:pt>
    <dgm:pt modelId="{2B0B5CB7-87C2-4142-9311-944293B70CE5}" type="pres">
      <dgm:prSet presAssocID="{2EFE67FF-0B80-480C-B734-F999E79997D8}" presName="accentRepeatNode" presStyleLbl="solidFgAcc1" presStyleIdx="2" presStyleCnt="4"/>
      <dgm:spPr/>
    </dgm:pt>
    <dgm:pt modelId="{C9D059B4-A27D-4AEC-8045-C081CD56DE9C}" type="pres">
      <dgm:prSet presAssocID="{3AB39AB7-2087-4014-96BA-35B7CA159E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85FB9-7D5E-4564-AC75-92C38F93A83D}" type="pres">
      <dgm:prSet presAssocID="{3AB39AB7-2087-4014-96BA-35B7CA159EEB}" presName="accent_4" presStyleCnt="0"/>
      <dgm:spPr/>
    </dgm:pt>
    <dgm:pt modelId="{B86519E9-49C1-4E77-AC99-19D131319DE4}" type="pres">
      <dgm:prSet presAssocID="{3AB39AB7-2087-4014-96BA-35B7CA159EEB}" presName="accentRepeatNode" presStyleLbl="solidFgAcc1" presStyleIdx="3" presStyleCnt="4"/>
      <dgm:spPr/>
    </dgm:pt>
  </dgm:ptLst>
  <dgm:cxnLst>
    <dgm:cxn modelId="{AA07B694-B520-43D3-ACD6-23CC4F8F017B}" srcId="{AE947BB7-9558-4F7E-87FD-5FAA3410416D}" destId="{2EFE67FF-0B80-480C-B734-F999E79997D8}" srcOrd="2" destOrd="0" parTransId="{9D64B833-A818-42CA-8C79-DE47BA81E6D0}" sibTransId="{DD03EE8B-48F9-4649-AF31-0F866A1D696F}"/>
    <dgm:cxn modelId="{E4403122-7ED0-4F1A-ADB7-BED797EC7C8A}" type="presOf" srcId="{59221536-5439-46D6-8A14-605BF5229653}" destId="{5BF5C022-65EF-4923-BCF9-78485F09C495}" srcOrd="0" destOrd="0" presId="urn:microsoft.com/office/officeart/2008/layout/VerticalCurvedList"/>
    <dgm:cxn modelId="{AD7CD75A-E727-4DFF-8F54-42138942BFF7}" srcId="{AE947BB7-9558-4F7E-87FD-5FAA3410416D}" destId="{50F48F74-CD71-4A91-9522-6F6D6DB13AEB}" srcOrd="0" destOrd="0" parTransId="{8A025DD0-8F18-48F6-8BF9-57BC68B5BE6B}" sibTransId="{59221536-5439-46D6-8A14-605BF5229653}"/>
    <dgm:cxn modelId="{A452CBF9-8892-44AE-81CF-F1E8469A8679}" type="presOf" srcId="{50F48F74-CD71-4A91-9522-6F6D6DB13AEB}" destId="{8511E10D-EE82-4401-8808-6929C12D900C}" srcOrd="0" destOrd="0" presId="urn:microsoft.com/office/officeart/2008/layout/VerticalCurvedList"/>
    <dgm:cxn modelId="{408D59BD-0855-4F39-8C59-BF231392573A}" srcId="{AE947BB7-9558-4F7E-87FD-5FAA3410416D}" destId="{3AB39AB7-2087-4014-96BA-35B7CA159EEB}" srcOrd="3" destOrd="0" parTransId="{97DB0B59-9626-45CF-95A7-C39DA70F0196}" sibTransId="{A7BF8363-630E-4B2D-9521-846DA63E7AC7}"/>
    <dgm:cxn modelId="{5E336554-8340-4F1A-B5E4-8591C7D176D9}" type="presOf" srcId="{2EFE67FF-0B80-480C-B734-F999E79997D8}" destId="{34197AF0-3032-4EE2-87BD-692CEA893EFD}" srcOrd="0" destOrd="0" presId="urn:microsoft.com/office/officeart/2008/layout/VerticalCurvedList"/>
    <dgm:cxn modelId="{A4220407-E4E1-4AFC-AA20-069620FCCC36}" srcId="{AE947BB7-9558-4F7E-87FD-5FAA3410416D}" destId="{6997214A-1DA8-45ED-B1EB-41D15C2FD2DE}" srcOrd="1" destOrd="0" parTransId="{B9147319-6FAA-4845-99C3-7C0FD904AEEA}" sibTransId="{6D5354EC-CD01-41F8-93F7-DFB8EE13D1D7}"/>
    <dgm:cxn modelId="{9275DC0B-E4E6-413A-BABE-B172EE1DF3E9}" type="presOf" srcId="{3AB39AB7-2087-4014-96BA-35B7CA159EEB}" destId="{C9D059B4-A27D-4AEC-8045-C081CD56DE9C}" srcOrd="0" destOrd="0" presId="urn:microsoft.com/office/officeart/2008/layout/VerticalCurvedList"/>
    <dgm:cxn modelId="{616498F0-B4B9-40AE-8883-1B7080D3A570}" type="presOf" srcId="{AE947BB7-9558-4F7E-87FD-5FAA3410416D}" destId="{57D1B894-7965-4622-BDD1-8538BFB66342}" srcOrd="0" destOrd="0" presId="urn:microsoft.com/office/officeart/2008/layout/VerticalCurvedList"/>
    <dgm:cxn modelId="{C0DAA8B4-E65A-448B-A2A0-84230F98647B}" type="presOf" srcId="{6997214A-1DA8-45ED-B1EB-41D15C2FD2DE}" destId="{30A81E04-9AB4-4A9B-A23B-35F9E086C9EB}" srcOrd="0" destOrd="0" presId="urn:microsoft.com/office/officeart/2008/layout/VerticalCurvedList"/>
    <dgm:cxn modelId="{BCE75824-1999-4FA1-B7CE-4085A4574E4E}" type="presParOf" srcId="{57D1B894-7965-4622-BDD1-8538BFB66342}" destId="{BEBB6F22-580B-40BD-8DD9-4C21284F9335}" srcOrd="0" destOrd="0" presId="urn:microsoft.com/office/officeart/2008/layout/VerticalCurvedList"/>
    <dgm:cxn modelId="{B4510348-6978-4066-976D-C7DB66CAB0C6}" type="presParOf" srcId="{BEBB6F22-580B-40BD-8DD9-4C21284F9335}" destId="{B680F9CA-86DD-4E0B-8D81-AACC0211CA1B}" srcOrd="0" destOrd="0" presId="urn:microsoft.com/office/officeart/2008/layout/VerticalCurvedList"/>
    <dgm:cxn modelId="{89CA275A-AADB-42BB-A7AA-8877D1A5E0A9}" type="presParOf" srcId="{B680F9CA-86DD-4E0B-8D81-AACC0211CA1B}" destId="{FB78EF8E-59DF-4001-ACB8-419F8F9D8A45}" srcOrd="0" destOrd="0" presId="urn:microsoft.com/office/officeart/2008/layout/VerticalCurvedList"/>
    <dgm:cxn modelId="{985E2139-CE1A-4636-8B9E-7140D1F89EF5}" type="presParOf" srcId="{B680F9CA-86DD-4E0B-8D81-AACC0211CA1B}" destId="{5BF5C022-65EF-4923-BCF9-78485F09C495}" srcOrd="1" destOrd="0" presId="urn:microsoft.com/office/officeart/2008/layout/VerticalCurvedList"/>
    <dgm:cxn modelId="{4DDD0079-C86D-4705-B080-495B6F51E14E}" type="presParOf" srcId="{B680F9CA-86DD-4E0B-8D81-AACC0211CA1B}" destId="{AB5C406E-5377-4B1A-9281-057F419019BC}" srcOrd="2" destOrd="0" presId="urn:microsoft.com/office/officeart/2008/layout/VerticalCurvedList"/>
    <dgm:cxn modelId="{C14EE2B0-D1ED-4397-84A2-3EF4357D79F9}" type="presParOf" srcId="{B680F9CA-86DD-4E0B-8D81-AACC0211CA1B}" destId="{A709EDD6-9C38-4974-80FA-8024A6EA0F8B}" srcOrd="3" destOrd="0" presId="urn:microsoft.com/office/officeart/2008/layout/VerticalCurvedList"/>
    <dgm:cxn modelId="{FDD629FE-014F-4C92-96DE-A1056DE1E7E2}" type="presParOf" srcId="{BEBB6F22-580B-40BD-8DD9-4C21284F9335}" destId="{8511E10D-EE82-4401-8808-6929C12D900C}" srcOrd="1" destOrd="0" presId="urn:microsoft.com/office/officeart/2008/layout/VerticalCurvedList"/>
    <dgm:cxn modelId="{0EE32095-8FBF-44A9-AB4E-E22B25F7D0BC}" type="presParOf" srcId="{BEBB6F22-580B-40BD-8DD9-4C21284F9335}" destId="{35CBC71B-E315-4484-8740-B875E224E3CC}" srcOrd="2" destOrd="0" presId="urn:microsoft.com/office/officeart/2008/layout/VerticalCurvedList"/>
    <dgm:cxn modelId="{51C1BC87-0B44-49EE-B547-9FB6C6418C78}" type="presParOf" srcId="{35CBC71B-E315-4484-8740-B875E224E3CC}" destId="{E85ACC1D-88D6-42E3-90C8-9F17A4805B02}" srcOrd="0" destOrd="0" presId="urn:microsoft.com/office/officeart/2008/layout/VerticalCurvedList"/>
    <dgm:cxn modelId="{2C697B7E-5F79-4D5A-A37D-FCF78097EC03}" type="presParOf" srcId="{BEBB6F22-580B-40BD-8DD9-4C21284F9335}" destId="{30A81E04-9AB4-4A9B-A23B-35F9E086C9EB}" srcOrd="3" destOrd="0" presId="urn:microsoft.com/office/officeart/2008/layout/VerticalCurvedList"/>
    <dgm:cxn modelId="{D230F032-6EBF-48D9-981A-0FA826F2EEF9}" type="presParOf" srcId="{BEBB6F22-580B-40BD-8DD9-4C21284F9335}" destId="{9E0D5D99-80D4-4274-B90E-6E70B1DCDF00}" srcOrd="4" destOrd="0" presId="urn:microsoft.com/office/officeart/2008/layout/VerticalCurvedList"/>
    <dgm:cxn modelId="{698F04BC-4484-4D00-9FF5-C3069DA0D4A4}" type="presParOf" srcId="{9E0D5D99-80D4-4274-B90E-6E70B1DCDF00}" destId="{838069DD-D42E-48D7-8E90-B9381B5713BB}" srcOrd="0" destOrd="0" presId="urn:microsoft.com/office/officeart/2008/layout/VerticalCurvedList"/>
    <dgm:cxn modelId="{E5142E26-59A1-441F-AD2B-3E0D1B07940A}" type="presParOf" srcId="{BEBB6F22-580B-40BD-8DD9-4C21284F9335}" destId="{34197AF0-3032-4EE2-87BD-692CEA893EFD}" srcOrd="5" destOrd="0" presId="urn:microsoft.com/office/officeart/2008/layout/VerticalCurvedList"/>
    <dgm:cxn modelId="{65EE568B-36D6-48B5-A707-0EE0E050C323}" type="presParOf" srcId="{BEBB6F22-580B-40BD-8DD9-4C21284F9335}" destId="{CADEB031-7601-46C8-B785-79A04ACC837D}" srcOrd="6" destOrd="0" presId="urn:microsoft.com/office/officeart/2008/layout/VerticalCurvedList"/>
    <dgm:cxn modelId="{DD7718EC-0225-4463-96CD-B5FB8D7E2295}" type="presParOf" srcId="{CADEB031-7601-46C8-B785-79A04ACC837D}" destId="{2B0B5CB7-87C2-4142-9311-944293B70CE5}" srcOrd="0" destOrd="0" presId="urn:microsoft.com/office/officeart/2008/layout/VerticalCurvedList"/>
    <dgm:cxn modelId="{8D18A61B-4CE2-4A23-8179-CBC61F23CD81}" type="presParOf" srcId="{BEBB6F22-580B-40BD-8DD9-4C21284F9335}" destId="{C9D059B4-A27D-4AEC-8045-C081CD56DE9C}" srcOrd="7" destOrd="0" presId="urn:microsoft.com/office/officeart/2008/layout/VerticalCurvedList"/>
    <dgm:cxn modelId="{3DD3F915-2932-4ECB-95CB-6B0F91EDCBDC}" type="presParOf" srcId="{BEBB6F22-580B-40BD-8DD9-4C21284F9335}" destId="{50385FB9-7D5E-4564-AC75-92C38F93A83D}" srcOrd="8" destOrd="0" presId="urn:microsoft.com/office/officeart/2008/layout/VerticalCurvedList"/>
    <dgm:cxn modelId="{DD0D4F12-C3B1-4631-8D8A-19148536D4B4}" type="presParOf" srcId="{50385FB9-7D5E-4564-AC75-92C38F93A83D}" destId="{B86519E9-49C1-4E77-AC99-19D131319DE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BB5CE6-B92A-4417-BC3D-E0093FB2DDA7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B11F5F-6470-4A28-A80B-3A7B0A9D9A9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Essential consumer skill</a:t>
          </a:r>
          <a:endParaRPr lang="en-US" dirty="0">
            <a:solidFill>
              <a:schemeClr val="bg1"/>
            </a:solidFill>
          </a:endParaRPr>
        </a:p>
      </dgm:t>
    </dgm:pt>
    <dgm:pt modelId="{9B7056BD-AB57-413F-9C91-98DB6A2C6B4A}" type="parTrans" cxnId="{FF138DB8-6F2F-4CAB-8DB1-4EB2B82E0279}">
      <dgm:prSet/>
      <dgm:spPr/>
      <dgm:t>
        <a:bodyPr/>
        <a:lstStyle/>
        <a:p>
          <a:endParaRPr lang="en-US"/>
        </a:p>
      </dgm:t>
    </dgm:pt>
    <dgm:pt modelId="{0BB47897-8C80-4273-A775-1D2F397F2B6C}" type="sibTrans" cxnId="{FF138DB8-6F2F-4CAB-8DB1-4EB2B82E0279}">
      <dgm:prSet/>
      <dgm:spPr/>
      <dgm:t>
        <a:bodyPr/>
        <a:lstStyle/>
        <a:p>
          <a:endParaRPr lang="en-US"/>
        </a:p>
      </dgm:t>
    </dgm:pt>
    <dgm:pt modelId="{E1BF44B2-18FE-4D1A-AA7E-D72FF9BAD2A6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Ongoing cycle</a:t>
          </a:r>
          <a:endParaRPr lang="en-US" dirty="0">
            <a:solidFill>
              <a:schemeClr val="bg1"/>
            </a:solidFill>
          </a:endParaRPr>
        </a:p>
      </dgm:t>
    </dgm:pt>
    <dgm:pt modelId="{1E5454CA-B8FF-4E6B-856F-834AF9176204}" type="parTrans" cxnId="{3FA42F89-3849-426E-AE2A-0D6A267E082B}">
      <dgm:prSet/>
      <dgm:spPr/>
      <dgm:t>
        <a:bodyPr/>
        <a:lstStyle/>
        <a:p>
          <a:endParaRPr lang="en-US"/>
        </a:p>
      </dgm:t>
    </dgm:pt>
    <dgm:pt modelId="{4E707C03-4E37-48D4-8065-8BA7806C2372}" type="sibTrans" cxnId="{3FA42F89-3849-426E-AE2A-0D6A267E082B}">
      <dgm:prSet/>
      <dgm:spPr/>
      <dgm:t>
        <a:bodyPr/>
        <a:lstStyle/>
        <a:p>
          <a:endParaRPr lang="en-US"/>
        </a:p>
      </dgm:t>
    </dgm:pt>
    <dgm:pt modelId="{1296B6E0-C7F0-4964-A444-6ACCF9757EFE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Apply it </a:t>
          </a:r>
          <a:r>
            <a:rPr lang="en-US" u="sng" dirty="0" smtClean="0">
              <a:solidFill>
                <a:schemeClr val="bg1"/>
              </a:solidFill>
            </a:rPr>
            <a:t>each time</a:t>
          </a:r>
          <a:r>
            <a:rPr lang="en-US" dirty="0" smtClean="0">
              <a:solidFill>
                <a:schemeClr val="bg1"/>
              </a:solidFill>
            </a:rPr>
            <a:t> a purchase is made</a:t>
          </a:r>
          <a:endParaRPr lang="en-US" dirty="0">
            <a:solidFill>
              <a:schemeClr val="bg1"/>
            </a:solidFill>
          </a:endParaRPr>
        </a:p>
      </dgm:t>
    </dgm:pt>
    <dgm:pt modelId="{161C6E53-EBEB-4912-A48C-9268BAECF6C3}" type="parTrans" cxnId="{F5D6B30D-62EF-41EF-B956-6E2A4AFEEA47}">
      <dgm:prSet/>
      <dgm:spPr/>
      <dgm:t>
        <a:bodyPr/>
        <a:lstStyle/>
        <a:p>
          <a:endParaRPr lang="en-US"/>
        </a:p>
      </dgm:t>
    </dgm:pt>
    <dgm:pt modelId="{EE225072-7D75-46D8-BCFA-2A57544BD946}" type="sibTrans" cxnId="{F5D6B30D-62EF-41EF-B956-6E2A4AFEEA47}">
      <dgm:prSet/>
      <dgm:spPr/>
      <dgm:t>
        <a:bodyPr/>
        <a:lstStyle/>
        <a:p>
          <a:endParaRPr lang="en-US"/>
        </a:p>
      </dgm:t>
    </dgm:pt>
    <dgm:pt modelId="{867D57B0-C662-4A85-9755-BCCA3F44FFC0}" type="pres">
      <dgm:prSet presAssocID="{6DBB5CE6-B92A-4417-BC3D-E0093FB2DDA7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D2DC2BB-36C0-4469-91A0-77563AD372DF}" type="pres">
      <dgm:prSet presAssocID="{1296B6E0-C7F0-4964-A444-6ACCF9757EFE}" presName="Accent3" presStyleCnt="0"/>
      <dgm:spPr/>
    </dgm:pt>
    <dgm:pt modelId="{CB592047-8AAB-4479-8C75-43519D193631}" type="pres">
      <dgm:prSet presAssocID="{1296B6E0-C7F0-4964-A444-6ACCF9757EFE}" presName="Accent" presStyleLbl="node1" presStyleIdx="0" presStyleCnt="3"/>
      <dgm:spPr/>
    </dgm:pt>
    <dgm:pt modelId="{2EA3411C-8762-4E18-BE0A-F0D01EB4414A}" type="pres">
      <dgm:prSet presAssocID="{1296B6E0-C7F0-4964-A444-6ACCF9757EFE}" presName="ParentBackground3" presStyleCnt="0"/>
      <dgm:spPr/>
    </dgm:pt>
    <dgm:pt modelId="{93B465DD-8CBE-4611-B37C-35EEE46F95B2}" type="pres">
      <dgm:prSet presAssocID="{1296B6E0-C7F0-4964-A444-6ACCF9757EFE}" presName="ParentBackground" presStyleLbl="fgAcc1" presStyleIdx="0" presStyleCnt="3"/>
      <dgm:spPr/>
      <dgm:t>
        <a:bodyPr/>
        <a:lstStyle/>
        <a:p>
          <a:endParaRPr lang="en-US"/>
        </a:p>
      </dgm:t>
    </dgm:pt>
    <dgm:pt modelId="{DFA10D37-A648-4FFB-8BFD-D9B04C08E556}" type="pres">
      <dgm:prSet presAssocID="{1296B6E0-C7F0-4964-A444-6ACCF9757EFE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4E708-4C5A-44AF-81F3-7995F6F9A2D0}" type="pres">
      <dgm:prSet presAssocID="{E1BF44B2-18FE-4D1A-AA7E-D72FF9BAD2A6}" presName="Accent2" presStyleCnt="0"/>
      <dgm:spPr/>
    </dgm:pt>
    <dgm:pt modelId="{7694124E-FC47-4F04-81F1-E80C6E66AF23}" type="pres">
      <dgm:prSet presAssocID="{E1BF44B2-18FE-4D1A-AA7E-D72FF9BAD2A6}" presName="Accent" presStyleLbl="node1" presStyleIdx="1" presStyleCnt="3"/>
      <dgm:spPr/>
    </dgm:pt>
    <dgm:pt modelId="{4A537B21-2074-493F-BEC2-A39A1F51D43F}" type="pres">
      <dgm:prSet presAssocID="{E1BF44B2-18FE-4D1A-AA7E-D72FF9BAD2A6}" presName="ParentBackground2" presStyleCnt="0"/>
      <dgm:spPr/>
    </dgm:pt>
    <dgm:pt modelId="{E6781C0C-F126-46A7-866B-A25521DD7DCF}" type="pres">
      <dgm:prSet presAssocID="{E1BF44B2-18FE-4D1A-AA7E-D72FF9BAD2A6}" presName="ParentBackground" presStyleLbl="fgAcc1" presStyleIdx="1" presStyleCnt="3"/>
      <dgm:spPr/>
      <dgm:t>
        <a:bodyPr/>
        <a:lstStyle/>
        <a:p>
          <a:endParaRPr lang="en-US"/>
        </a:p>
      </dgm:t>
    </dgm:pt>
    <dgm:pt modelId="{B2795957-AF18-46B1-A47E-14C21C7A62CF}" type="pres">
      <dgm:prSet presAssocID="{E1BF44B2-18FE-4D1A-AA7E-D72FF9BAD2A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D2C2F-32A5-4A29-84C2-2F20D5E1F6DB}" type="pres">
      <dgm:prSet presAssocID="{0CB11F5F-6470-4A28-A80B-3A7B0A9D9A92}" presName="Accent1" presStyleCnt="0"/>
      <dgm:spPr/>
    </dgm:pt>
    <dgm:pt modelId="{AA478D14-215C-450C-802F-9470AB21BC7F}" type="pres">
      <dgm:prSet presAssocID="{0CB11F5F-6470-4A28-A80B-3A7B0A9D9A92}" presName="Accent" presStyleLbl="node1" presStyleIdx="2" presStyleCnt="3"/>
      <dgm:spPr/>
    </dgm:pt>
    <dgm:pt modelId="{80D5A118-4747-4D99-894B-8FD46FCC057B}" type="pres">
      <dgm:prSet presAssocID="{0CB11F5F-6470-4A28-A80B-3A7B0A9D9A92}" presName="ParentBackground1" presStyleCnt="0"/>
      <dgm:spPr/>
    </dgm:pt>
    <dgm:pt modelId="{F179EF6C-5765-4800-B80C-9E1D150B38F6}" type="pres">
      <dgm:prSet presAssocID="{0CB11F5F-6470-4A28-A80B-3A7B0A9D9A92}" presName="ParentBackground" presStyleLbl="fgAcc1" presStyleIdx="2" presStyleCnt="3"/>
      <dgm:spPr/>
      <dgm:t>
        <a:bodyPr/>
        <a:lstStyle/>
        <a:p>
          <a:endParaRPr lang="en-US"/>
        </a:p>
      </dgm:t>
    </dgm:pt>
    <dgm:pt modelId="{FB51B992-DC93-4219-BDDA-AF6E02DECDD2}" type="pres">
      <dgm:prSet presAssocID="{0CB11F5F-6470-4A28-A80B-3A7B0A9D9A9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138DB8-6F2F-4CAB-8DB1-4EB2B82E0279}" srcId="{6DBB5CE6-B92A-4417-BC3D-E0093FB2DDA7}" destId="{0CB11F5F-6470-4A28-A80B-3A7B0A9D9A92}" srcOrd="0" destOrd="0" parTransId="{9B7056BD-AB57-413F-9C91-98DB6A2C6B4A}" sibTransId="{0BB47897-8C80-4273-A775-1D2F397F2B6C}"/>
    <dgm:cxn modelId="{63E9A3ED-0630-412E-9CC3-6CC3F2F87E56}" type="presOf" srcId="{E1BF44B2-18FE-4D1A-AA7E-D72FF9BAD2A6}" destId="{E6781C0C-F126-46A7-866B-A25521DD7DCF}" srcOrd="0" destOrd="0" presId="urn:microsoft.com/office/officeart/2011/layout/CircleProcess"/>
    <dgm:cxn modelId="{F5D6B30D-62EF-41EF-B956-6E2A4AFEEA47}" srcId="{6DBB5CE6-B92A-4417-BC3D-E0093FB2DDA7}" destId="{1296B6E0-C7F0-4964-A444-6ACCF9757EFE}" srcOrd="2" destOrd="0" parTransId="{161C6E53-EBEB-4912-A48C-9268BAECF6C3}" sibTransId="{EE225072-7D75-46D8-BCFA-2A57544BD946}"/>
    <dgm:cxn modelId="{DE607ABF-2E03-455A-BF6B-1B3921C2C13B}" type="presOf" srcId="{1296B6E0-C7F0-4964-A444-6ACCF9757EFE}" destId="{DFA10D37-A648-4FFB-8BFD-D9B04C08E556}" srcOrd="1" destOrd="0" presId="urn:microsoft.com/office/officeart/2011/layout/CircleProcess"/>
    <dgm:cxn modelId="{942A60F0-DC67-492D-98F0-A5FFB68DF625}" type="presOf" srcId="{0CB11F5F-6470-4A28-A80B-3A7B0A9D9A92}" destId="{FB51B992-DC93-4219-BDDA-AF6E02DECDD2}" srcOrd="1" destOrd="0" presId="urn:microsoft.com/office/officeart/2011/layout/CircleProcess"/>
    <dgm:cxn modelId="{C366D182-A83A-427A-9BFB-977B5674D550}" type="presOf" srcId="{6DBB5CE6-B92A-4417-BC3D-E0093FB2DDA7}" destId="{867D57B0-C662-4A85-9755-BCCA3F44FFC0}" srcOrd="0" destOrd="0" presId="urn:microsoft.com/office/officeart/2011/layout/CircleProcess"/>
    <dgm:cxn modelId="{3FA42F89-3849-426E-AE2A-0D6A267E082B}" srcId="{6DBB5CE6-B92A-4417-BC3D-E0093FB2DDA7}" destId="{E1BF44B2-18FE-4D1A-AA7E-D72FF9BAD2A6}" srcOrd="1" destOrd="0" parTransId="{1E5454CA-B8FF-4E6B-856F-834AF9176204}" sibTransId="{4E707C03-4E37-48D4-8065-8BA7806C2372}"/>
    <dgm:cxn modelId="{80A3C9C3-D503-49EE-A9A2-8DE1F34EA465}" type="presOf" srcId="{1296B6E0-C7F0-4964-A444-6ACCF9757EFE}" destId="{93B465DD-8CBE-4611-B37C-35EEE46F95B2}" srcOrd="0" destOrd="0" presId="urn:microsoft.com/office/officeart/2011/layout/CircleProcess"/>
    <dgm:cxn modelId="{D67A7DD0-6F25-4E06-BFCB-F9D02C418536}" type="presOf" srcId="{0CB11F5F-6470-4A28-A80B-3A7B0A9D9A92}" destId="{F179EF6C-5765-4800-B80C-9E1D150B38F6}" srcOrd="0" destOrd="0" presId="urn:microsoft.com/office/officeart/2011/layout/CircleProcess"/>
    <dgm:cxn modelId="{18C2C693-29E0-4019-AA19-ACBFF5626683}" type="presOf" srcId="{E1BF44B2-18FE-4D1A-AA7E-D72FF9BAD2A6}" destId="{B2795957-AF18-46B1-A47E-14C21C7A62CF}" srcOrd="1" destOrd="0" presId="urn:microsoft.com/office/officeart/2011/layout/CircleProcess"/>
    <dgm:cxn modelId="{57C1A4C5-AE25-412D-8DF0-482A91C859AD}" type="presParOf" srcId="{867D57B0-C662-4A85-9755-BCCA3F44FFC0}" destId="{DD2DC2BB-36C0-4469-91A0-77563AD372DF}" srcOrd="0" destOrd="0" presId="urn:microsoft.com/office/officeart/2011/layout/CircleProcess"/>
    <dgm:cxn modelId="{3D1B1B44-152A-4B06-8661-8E516FF24FCE}" type="presParOf" srcId="{DD2DC2BB-36C0-4469-91A0-77563AD372DF}" destId="{CB592047-8AAB-4479-8C75-43519D193631}" srcOrd="0" destOrd="0" presId="urn:microsoft.com/office/officeart/2011/layout/CircleProcess"/>
    <dgm:cxn modelId="{08F89CD1-18B3-4202-9C8D-E896A53992E0}" type="presParOf" srcId="{867D57B0-C662-4A85-9755-BCCA3F44FFC0}" destId="{2EA3411C-8762-4E18-BE0A-F0D01EB4414A}" srcOrd="1" destOrd="0" presId="urn:microsoft.com/office/officeart/2011/layout/CircleProcess"/>
    <dgm:cxn modelId="{11BF4316-B175-48BB-88DA-73E84DCD2F27}" type="presParOf" srcId="{2EA3411C-8762-4E18-BE0A-F0D01EB4414A}" destId="{93B465DD-8CBE-4611-B37C-35EEE46F95B2}" srcOrd="0" destOrd="0" presId="urn:microsoft.com/office/officeart/2011/layout/CircleProcess"/>
    <dgm:cxn modelId="{62C9A08F-9B11-48B5-AE7C-E01B8B77D680}" type="presParOf" srcId="{867D57B0-C662-4A85-9755-BCCA3F44FFC0}" destId="{DFA10D37-A648-4FFB-8BFD-D9B04C08E556}" srcOrd="2" destOrd="0" presId="urn:microsoft.com/office/officeart/2011/layout/CircleProcess"/>
    <dgm:cxn modelId="{92A664D3-327E-48E8-9E07-42019060A002}" type="presParOf" srcId="{867D57B0-C662-4A85-9755-BCCA3F44FFC0}" destId="{8104E708-4C5A-44AF-81F3-7995F6F9A2D0}" srcOrd="3" destOrd="0" presId="urn:microsoft.com/office/officeart/2011/layout/CircleProcess"/>
    <dgm:cxn modelId="{18E4D48C-A883-49B5-AD2C-23E17027B8AC}" type="presParOf" srcId="{8104E708-4C5A-44AF-81F3-7995F6F9A2D0}" destId="{7694124E-FC47-4F04-81F1-E80C6E66AF23}" srcOrd="0" destOrd="0" presId="urn:microsoft.com/office/officeart/2011/layout/CircleProcess"/>
    <dgm:cxn modelId="{B64C75AC-0554-414E-A2FE-8F80688CF748}" type="presParOf" srcId="{867D57B0-C662-4A85-9755-BCCA3F44FFC0}" destId="{4A537B21-2074-493F-BEC2-A39A1F51D43F}" srcOrd="4" destOrd="0" presId="urn:microsoft.com/office/officeart/2011/layout/CircleProcess"/>
    <dgm:cxn modelId="{D1464F9C-34C1-4143-AC96-2AF2A696026C}" type="presParOf" srcId="{4A537B21-2074-493F-BEC2-A39A1F51D43F}" destId="{E6781C0C-F126-46A7-866B-A25521DD7DCF}" srcOrd="0" destOrd="0" presId="urn:microsoft.com/office/officeart/2011/layout/CircleProcess"/>
    <dgm:cxn modelId="{0F5D521D-9934-4231-8F75-25C0B32AC02A}" type="presParOf" srcId="{867D57B0-C662-4A85-9755-BCCA3F44FFC0}" destId="{B2795957-AF18-46B1-A47E-14C21C7A62CF}" srcOrd="5" destOrd="0" presId="urn:microsoft.com/office/officeart/2011/layout/CircleProcess"/>
    <dgm:cxn modelId="{E93FCEF9-6618-4864-A459-629F5531FFB5}" type="presParOf" srcId="{867D57B0-C662-4A85-9755-BCCA3F44FFC0}" destId="{BC0D2C2F-32A5-4A29-84C2-2F20D5E1F6DB}" srcOrd="6" destOrd="0" presId="urn:microsoft.com/office/officeart/2011/layout/CircleProcess"/>
    <dgm:cxn modelId="{6C35E596-CBBD-4632-8546-B0815DED87C3}" type="presParOf" srcId="{BC0D2C2F-32A5-4A29-84C2-2F20D5E1F6DB}" destId="{AA478D14-215C-450C-802F-9470AB21BC7F}" srcOrd="0" destOrd="0" presId="urn:microsoft.com/office/officeart/2011/layout/CircleProcess"/>
    <dgm:cxn modelId="{98C5069C-E944-4CB4-B52C-A13482F6B003}" type="presParOf" srcId="{867D57B0-C662-4A85-9755-BCCA3F44FFC0}" destId="{80D5A118-4747-4D99-894B-8FD46FCC057B}" srcOrd="7" destOrd="0" presId="urn:microsoft.com/office/officeart/2011/layout/CircleProcess"/>
    <dgm:cxn modelId="{948EB446-25C2-4C52-900F-EE13C7854780}" type="presParOf" srcId="{80D5A118-4747-4D99-894B-8FD46FCC057B}" destId="{F179EF6C-5765-4800-B80C-9E1D150B38F6}" srcOrd="0" destOrd="0" presId="urn:microsoft.com/office/officeart/2011/layout/CircleProcess"/>
    <dgm:cxn modelId="{D3AFB335-C87F-4A0D-84C4-D0D200AF0091}" type="presParOf" srcId="{867D57B0-C662-4A85-9755-BCCA3F44FFC0}" destId="{FB51B992-DC93-4219-BDDA-AF6E02DECDD2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C1E457-1F58-4367-A091-600B5F83DDD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9F57D2-4920-45A4-B0CF-28AE10CA93D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Durable</a:t>
          </a:r>
          <a:endParaRPr lang="en-US" dirty="0">
            <a:solidFill>
              <a:schemeClr val="bg1"/>
            </a:solidFill>
          </a:endParaRPr>
        </a:p>
      </dgm:t>
    </dgm:pt>
    <dgm:pt modelId="{9C783308-DE38-4785-AFBD-996FDB3E0E19}" type="parTrans" cxnId="{A210C9DB-40B4-4558-8B32-A16F60A256D6}">
      <dgm:prSet/>
      <dgm:spPr/>
      <dgm:t>
        <a:bodyPr/>
        <a:lstStyle/>
        <a:p>
          <a:endParaRPr lang="en-US"/>
        </a:p>
      </dgm:t>
    </dgm:pt>
    <dgm:pt modelId="{17549471-94F7-40BD-80DB-9E48029A739E}" type="sibTrans" cxnId="{A210C9DB-40B4-4558-8B32-A16F60A256D6}">
      <dgm:prSet/>
      <dgm:spPr/>
      <dgm:t>
        <a:bodyPr/>
        <a:lstStyle/>
        <a:p>
          <a:endParaRPr lang="en-US"/>
        </a:p>
      </dgm:t>
    </dgm:pt>
    <dgm:pt modelId="{BE98285C-D2C5-4946-BED5-86CCEDE2EE1F}">
      <dgm:prSet phldrT="[Text]"/>
      <dgm:spPr/>
      <dgm:t>
        <a:bodyPr/>
        <a:lstStyle/>
        <a:p>
          <a:r>
            <a:rPr lang="en-US" dirty="0" smtClean="0"/>
            <a:t>Does not quickly wear out </a:t>
          </a:r>
          <a:endParaRPr lang="en-US" dirty="0"/>
        </a:p>
      </dgm:t>
    </dgm:pt>
    <dgm:pt modelId="{EC6AFFED-AC8C-4EAB-8602-0AFECAF58B7A}" type="parTrans" cxnId="{3874C952-3DEB-4213-910A-D66F2BBB1C35}">
      <dgm:prSet/>
      <dgm:spPr/>
      <dgm:t>
        <a:bodyPr/>
        <a:lstStyle/>
        <a:p>
          <a:endParaRPr lang="en-US"/>
        </a:p>
      </dgm:t>
    </dgm:pt>
    <dgm:pt modelId="{6D1EA8EC-0223-498A-A9EA-D86DDCDD5F17}" type="sibTrans" cxnId="{3874C952-3DEB-4213-910A-D66F2BBB1C35}">
      <dgm:prSet/>
      <dgm:spPr/>
      <dgm:t>
        <a:bodyPr/>
        <a:lstStyle/>
        <a:p>
          <a:endParaRPr lang="en-US"/>
        </a:p>
      </dgm:t>
    </dgm:pt>
    <dgm:pt modelId="{3AEDC2C5-615C-454B-99FF-5EF18BD67469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Consumable</a:t>
          </a:r>
          <a:endParaRPr lang="en-US" dirty="0">
            <a:solidFill>
              <a:schemeClr val="bg1"/>
            </a:solidFill>
          </a:endParaRPr>
        </a:p>
      </dgm:t>
    </dgm:pt>
    <dgm:pt modelId="{F22AD748-F2EF-4614-800C-0B0EBBEF0782}" type="parTrans" cxnId="{F4D9EB7B-CF36-4324-8B42-49FAD4CE9028}">
      <dgm:prSet/>
      <dgm:spPr/>
      <dgm:t>
        <a:bodyPr/>
        <a:lstStyle/>
        <a:p>
          <a:endParaRPr lang="en-US"/>
        </a:p>
      </dgm:t>
    </dgm:pt>
    <dgm:pt modelId="{C6C0C177-5824-4B5B-B55B-3A12CBDF149E}" type="sibTrans" cxnId="{F4D9EB7B-CF36-4324-8B42-49FAD4CE9028}">
      <dgm:prSet/>
      <dgm:spPr/>
      <dgm:t>
        <a:bodyPr/>
        <a:lstStyle/>
        <a:p>
          <a:endParaRPr lang="en-US"/>
        </a:p>
      </dgm:t>
    </dgm:pt>
    <dgm:pt modelId="{B0EB2496-06CC-4373-ACBE-C80416E02660}">
      <dgm:prSet phldrT="[Text]"/>
      <dgm:spPr/>
      <dgm:t>
        <a:bodyPr/>
        <a:lstStyle/>
        <a:p>
          <a:r>
            <a:rPr lang="en-US" dirty="0" smtClean="0"/>
            <a:t>Item is consumed in the present</a:t>
          </a:r>
          <a:endParaRPr lang="en-US" dirty="0"/>
        </a:p>
      </dgm:t>
    </dgm:pt>
    <dgm:pt modelId="{6E9529E7-132D-4632-BADD-30DD7E10B53B}" type="parTrans" cxnId="{265F6284-4211-4289-9E15-99C8C76D761F}">
      <dgm:prSet/>
      <dgm:spPr/>
      <dgm:t>
        <a:bodyPr/>
        <a:lstStyle/>
        <a:p>
          <a:endParaRPr lang="en-US"/>
        </a:p>
      </dgm:t>
    </dgm:pt>
    <dgm:pt modelId="{396A7445-C225-4730-A6F9-0874A21115A7}" type="sibTrans" cxnId="{265F6284-4211-4289-9E15-99C8C76D761F}">
      <dgm:prSet/>
      <dgm:spPr/>
      <dgm:t>
        <a:bodyPr/>
        <a:lstStyle/>
        <a:p>
          <a:endParaRPr lang="en-US"/>
        </a:p>
      </dgm:t>
    </dgm:pt>
    <dgm:pt modelId="{69D46F7A-63A6-42CA-AA09-F36740CAED00}">
      <dgm:prSet/>
      <dgm:spPr/>
      <dgm:t>
        <a:bodyPr/>
        <a:lstStyle/>
        <a:p>
          <a:r>
            <a:rPr lang="en-US" dirty="0" smtClean="0"/>
            <a:t>More expensive (typically)</a:t>
          </a:r>
          <a:endParaRPr lang="en-US" dirty="0"/>
        </a:p>
      </dgm:t>
    </dgm:pt>
    <dgm:pt modelId="{2110AA6A-277B-42A2-ACA2-F465F494F06E}" type="parTrans" cxnId="{FD3177FF-FE80-47B0-8754-2D981E5A69D3}">
      <dgm:prSet/>
      <dgm:spPr/>
      <dgm:t>
        <a:bodyPr/>
        <a:lstStyle/>
        <a:p>
          <a:endParaRPr lang="en-US"/>
        </a:p>
      </dgm:t>
    </dgm:pt>
    <dgm:pt modelId="{74BF3823-B4C7-4185-B4AB-57E154E9EB08}" type="sibTrans" cxnId="{FD3177FF-FE80-47B0-8754-2D981E5A69D3}">
      <dgm:prSet/>
      <dgm:spPr/>
      <dgm:t>
        <a:bodyPr/>
        <a:lstStyle/>
        <a:p>
          <a:endParaRPr lang="en-US"/>
        </a:p>
      </dgm:t>
    </dgm:pt>
    <dgm:pt modelId="{0223CF99-25F3-4D08-8D53-1D20682DE142}">
      <dgm:prSet/>
      <dgm:spPr/>
      <dgm:t>
        <a:bodyPr/>
        <a:lstStyle/>
        <a:p>
          <a:r>
            <a:rPr lang="en-US" dirty="0" smtClean="0"/>
            <a:t>Cell phone, automobile</a:t>
          </a:r>
          <a:endParaRPr lang="en-US" dirty="0"/>
        </a:p>
      </dgm:t>
    </dgm:pt>
    <dgm:pt modelId="{A9842B84-EDD5-4F9C-8351-E4B8F64D8990}" type="parTrans" cxnId="{DD8CB976-0A67-48B7-BB8A-83094B598124}">
      <dgm:prSet/>
      <dgm:spPr/>
      <dgm:t>
        <a:bodyPr/>
        <a:lstStyle/>
        <a:p>
          <a:endParaRPr lang="en-US"/>
        </a:p>
      </dgm:t>
    </dgm:pt>
    <dgm:pt modelId="{FFFC1B69-3B8C-432D-A185-758F1930F2C1}" type="sibTrans" cxnId="{DD8CB976-0A67-48B7-BB8A-83094B598124}">
      <dgm:prSet/>
      <dgm:spPr/>
      <dgm:t>
        <a:bodyPr/>
        <a:lstStyle/>
        <a:p>
          <a:endParaRPr lang="en-US"/>
        </a:p>
      </dgm:t>
    </dgm:pt>
    <dgm:pt modelId="{CB8C0865-9FD2-44F4-91D1-1BB4AA891CB8}">
      <dgm:prSet/>
      <dgm:spPr/>
      <dgm:t>
        <a:bodyPr/>
        <a:lstStyle/>
        <a:p>
          <a:r>
            <a:rPr lang="en-US" dirty="0" smtClean="0"/>
            <a:t>Less expensive (typically)</a:t>
          </a:r>
          <a:endParaRPr lang="en-US" dirty="0"/>
        </a:p>
      </dgm:t>
    </dgm:pt>
    <dgm:pt modelId="{E8AC95F9-DDF5-49E8-A507-1DCCAB9B0087}" type="parTrans" cxnId="{6673B1BE-820F-4475-960A-7FC7C08722C7}">
      <dgm:prSet/>
      <dgm:spPr/>
      <dgm:t>
        <a:bodyPr/>
        <a:lstStyle/>
        <a:p>
          <a:endParaRPr lang="en-US"/>
        </a:p>
      </dgm:t>
    </dgm:pt>
    <dgm:pt modelId="{A4A17B97-7E6D-4E04-AAD5-390915F3A379}" type="sibTrans" cxnId="{6673B1BE-820F-4475-960A-7FC7C08722C7}">
      <dgm:prSet/>
      <dgm:spPr/>
      <dgm:t>
        <a:bodyPr/>
        <a:lstStyle/>
        <a:p>
          <a:endParaRPr lang="en-US"/>
        </a:p>
      </dgm:t>
    </dgm:pt>
    <dgm:pt modelId="{F78E69F7-118F-4FD8-AD50-1562955F3863}">
      <dgm:prSet/>
      <dgm:spPr/>
      <dgm:t>
        <a:bodyPr/>
        <a:lstStyle/>
        <a:p>
          <a:r>
            <a:rPr lang="en-US" dirty="0" smtClean="0"/>
            <a:t>Food, fuel, cosmetics</a:t>
          </a:r>
          <a:endParaRPr lang="en-US" dirty="0"/>
        </a:p>
      </dgm:t>
    </dgm:pt>
    <dgm:pt modelId="{1B16CCAA-574C-45BE-A0F6-17742514176D}" type="parTrans" cxnId="{2A9778CC-423B-487C-8B58-A49C07CBDB33}">
      <dgm:prSet/>
      <dgm:spPr/>
      <dgm:t>
        <a:bodyPr/>
        <a:lstStyle/>
        <a:p>
          <a:endParaRPr lang="en-US"/>
        </a:p>
      </dgm:t>
    </dgm:pt>
    <dgm:pt modelId="{88A29DB2-7789-4949-9C1F-CE4FB495D3A6}" type="sibTrans" cxnId="{2A9778CC-423B-487C-8B58-A49C07CBDB33}">
      <dgm:prSet/>
      <dgm:spPr/>
      <dgm:t>
        <a:bodyPr/>
        <a:lstStyle/>
        <a:p>
          <a:endParaRPr lang="en-US"/>
        </a:p>
      </dgm:t>
    </dgm:pt>
    <dgm:pt modelId="{72C7528D-DFA6-47CD-9A85-B9261142FA30}" type="pres">
      <dgm:prSet presAssocID="{EBC1E457-1F58-4367-A091-600B5F83DDD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150033D-37D3-4B68-B364-EA8C08B1E026}" type="pres">
      <dgm:prSet presAssocID="{459F57D2-4920-45A4-B0CF-28AE10CA93D5}" presName="root" presStyleCnt="0"/>
      <dgm:spPr/>
    </dgm:pt>
    <dgm:pt modelId="{94D55787-222C-4E61-9755-90B41D1FD0E6}" type="pres">
      <dgm:prSet presAssocID="{459F57D2-4920-45A4-B0CF-28AE10CA93D5}" presName="rootComposite" presStyleCnt="0"/>
      <dgm:spPr/>
    </dgm:pt>
    <dgm:pt modelId="{10C2A112-6068-4A3E-B66D-59A5AFC2F9D7}" type="pres">
      <dgm:prSet presAssocID="{459F57D2-4920-45A4-B0CF-28AE10CA93D5}" presName="rootText" presStyleLbl="node1" presStyleIdx="0" presStyleCnt="2"/>
      <dgm:spPr/>
      <dgm:t>
        <a:bodyPr/>
        <a:lstStyle/>
        <a:p>
          <a:endParaRPr lang="en-US"/>
        </a:p>
      </dgm:t>
    </dgm:pt>
    <dgm:pt modelId="{89B3D634-E2C2-4F05-B9D6-E7CA777642B6}" type="pres">
      <dgm:prSet presAssocID="{459F57D2-4920-45A4-B0CF-28AE10CA93D5}" presName="rootConnector" presStyleLbl="node1" presStyleIdx="0" presStyleCnt="2"/>
      <dgm:spPr/>
      <dgm:t>
        <a:bodyPr/>
        <a:lstStyle/>
        <a:p>
          <a:endParaRPr lang="en-US"/>
        </a:p>
      </dgm:t>
    </dgm:pt>
    <dgm:pt modelId="{1DF2D2A7-23C1-4EB5-A95C-61E5F0598007}" type="pres">
      <dgm:prSet presAssocID="{459F57D2-4920-45A4-B0CF-28AE10CA93D5}" presName="childShape" presStyleCnt="0"/>
      <dgm:spPr/>
    </dgm:pt>
    <dgm:pt modelId="{75C169DE-6573-432D-B939-DF0479D9A41B}" type="pres">
      <dgm:prSet presAssocID="{EC6AFFED-AC8C-4EAB-8602-0AFECAF58B7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FFF43EBA-2A61-42E6-9DF8-B0E7BBDD0979}" type="pres">
      <dgm:prSet presAssocID="{BE98285C-D2C5-4946-BED5-86CCEDE2EE1F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6BBAB-E396-409D-B9BB-FF7F6ACA4C98}" type="pres">
      <dgm:prSet presAssocID="{2110AA6A-277B-42A2-ACA2-F465F494F06E}" presName="Name13" presStyleLbl="parChTrans1D2" presStyleIdx="1" presStyleCnt="6"/>
      <dgm:spPr/>
      <dgm:t>
        <a:bodyPr/>
        <a:lstStyle/>
        <a:p>
          <a:endParaRPr lang="en-US"/>
        </a:p>
      </dgm:t>
    </dgm:pt>
    <dgm:pt modelId="{2C0E386A-0E62-435F-A35E-C4F70A53D423}" type="pres">
      <dgm:prSet presAssocID="{69D46F7A-63A6-42CA-AA09-F36740CAED00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5B8D7-3248-46D7-B57D-AC07324244C5}" type="pres">
      <dgm:prSet presAssocID="{A9842B84-EDD5-4F9C-8351-E4B8F64D8990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76E5AAA-F124-4098-A27A-6823DF0F3330}" type="pres">
      <dgm:prSet presAssocID="{0223CF99-25F3-4D08-8D53-1D20682DE142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0429F-09D1-44E0-8D61-E781D306B8B4}" type="pres">
      <dgm:prSet presAssocID="{3AEDC2C5-615C-454B-99FF-5EF18BD67469}" presName="root" presStyleCnt="0"/>
      <dgm:spPr/>
    </dgm:pt>
    <dgm:pt modelId="{1964D413-D78A-45A9-A55E-AE234E853CA3}" type="pres">
      <dgm:prSet presAssocID="{3AEDC2C5-615C-454B-99FF-5EF18BD67469}" presName="rootComposite" presStyleCnt="0"/>
      <dgm:spPr/>
    </dgm:pt>
    <dgm:pt modelId="{55F5F506-A108-4682-88FF-035BB2711245}" type="pres">
      <dgm:prSet presAssocID="{3AEDC2C5-615C-454B-99FF-5EF18BD67469}" presName="rootText" presStyleLbl="node1" presStyleIdx="1" presStyleCnt="2"/>
      <dgm:spPr/>
      <dgm:t>
        <a:bodyPr/>
        <a:lstStyle/>
        <a:p>
          <a:endParaRPr lang="en-US"/>
        </a:p>
      </dgm:t>
    </dgm:pt>
    <dgm:pt modelId="{5ECD1611-832A-4314-8866-F0A2A1EC3AC2}" type="pres">
      <dgm:prSet presAssocID="{3AEDC2C5-615C-454B-99FF-5EF18BD67469}" presName="rootConnector" presStyleLbl="node1" presStyleIdx="1" presStyleCnt="2"/>
      <dgm:spPr/>
      <dgm:t>
        <a:bodyPr/>
        <a:lstStyle/>
        <a:p>
          <a:endParaRPr lang="en-US"/>
        </a:p>
      </dgm:t>
    </dgm:pt>
    <dgm:pt modelId="{52C3172B-3DC1-41FB-8CFB-A13389635715}" type="pres">
      <dgm:prSet presAssocID="{3AEDC2C5-615C-454B-99FF-5EF18BD67469}" presName="childShape" presStyleCnt="0"/>
      <dgm:spPr/>
    </dgm:pt>
    <dgm:pt modelId="{5E738606-C280-4F20-983D-86C5AF0B5D3F}" type="pres">
      <dgm:prSet presAssocID="{6E9529E7-132D-4632-BADD-30DD7E10B53B}" presName="Name13" presStyleLbl="parChTrans1D2" presStyleIdx="3" presStyleCnt="6"/>
      <dgm:spPr/>
      <dgm:t>
        <a:bodyPr/>
        <a:lstStyle/>
        <a:p>
          <a:endParaRPr lang="en-US"/>
        </a:p>
      </dgm:t>
    </dgm:pt>
    <dgm:pt modelId="{771089AA-5FDD-4BE5-A965-8791F3FE56C0}" type="pres">
      <dgm:prSet presAssocID="{B0EB2496-06CC-4373-ACBE-C80416E0266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76D7B-3528-44C0-A66D-335FEC390AB6}" type="pres">
      <dgm:prSet presAssocID="{E8AC95F9-DDF5-49E8-A507-1DCCAB9B0087}" presName="Name13" presStyleLbl="parChTrans1D2" presStyleIdx="4" presStyleCnt="6"/>
      <dgm:spPr/>
      <dgm:t>
        <a:bodyPr/>
        <a:lstStyle/>
        <a:p>
          <a:endParaRPr lang="en-US"/>
        </a:p>
      </dgm:t>
    </dgm:pt>
    <dgm:pt modelId="{C5B9E4B2-3872-4F78-9824-B586FC798019}" type="pres">
      <dgm:prSet presAssocID="{CB8C0865-9FD2-44F4-91D1-1BB4AA891CB8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5CC0B-3B87-4769-B511-2C35A8D31CB7}" type="pres">
      <dgm:prSet presAssocID="{1B16CCAA-574C-45BE-A0F6-17742514176D}" presName="Name13" presStyleLbl="parChTrans1D2" presStyleIdx="5" presStyleCnt="6"/>
      <dgm:spPr/>
      <dgm:t>
        <a:bodyPr/>
        <a:lstStyle/>
        <a:p>
          <a:endParaRPr lang="en-US"/>
        </a:p>
      </dgm:t>
    </dgm:pt>
    <dgm:pt modelId="{D57E3400-3835-45BC-9587-8EADE6DA5EB6}" type="pres">
      <dgm:prSet presAssocID="{F78E69F7-118F-4FD8-AD50-1562955F3863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55222A-518F-467F-B742-A3C55FBAC037}" type="presOf" srcId="{F78E69F7-118F-4FD8-AD50-1562955F3863}" destId="{D57E3400-3835-45BC-9587-8EADE6DA5EB6}" srcOrd="0" destOrd="0" presId="urn:microsoft.com/office/officeart/2005/8/layout/hierarchy3"/>
    <dgm:cxn modelId="{6673B1BE-820F-4475-960A-7FC7C08722C7}" srcId="{3AEDC2C5-615C-454B-99FF-5EF18BD67469}" destId="{CB8C0865-9FD2-44F4-91D1-1BB4AA891CB8}" srcOrd="1" destOrd="0" parTransId="{E8AC95F9-DDF5-49E8-A507-1DCCAB9B0087}" sibTransId="{A4A17B97-7E6D-4E04-AAD5-390915F3A379}"/>
    <dgm:cxn modelId="{F311CEDE-0FB5-4048-A1F6-8D04D8030612}" type="presOf" srcId="{459F57D2-4920-45A4-B0CF-28AE10CA93D5}" destId="{10C2A112-6068-4A3E-B66D-59A5AFC2F9D7}" srcOrd="0" destOrd="0" presId="urn:microsoft.com/office/officeart/2005/8/layout/hierarchy3"/>
    <dgm:cxn modelId="{DD8CB976-0A67-48B7-BB8A-83094B598124}" srcId="{459F57D2-4920-45A4-B0CF-28AE10CA93D5}" destId="{0223CF99-25F3-4D08-8D53-1D20682DE142}" srcOrd="2" destOrd="0" parTransId="{A9842B84-EDD5-4F9C-8351-E4B8F64D8990}" sibTransId="{FFFC1B69-3B8C-432D-A185-758F1930F2C1}"/>
    <dgm:cxn modelId="{7B7212D3-6FF1-47B5-9019-BD86FE3D40D4}" type="presOf" srcId="{2110AA6A-277B-42A2-ACA2-F465F494F06E}" destId="{7CB6BBAB-E396-409D-B9BB-FF7F6ACA4C98}" srcOrd="0" destOrd="0" presId="urn:microsoft.com/office/officeart/2005/8/layout/hierarchy3"/>
    <dgm:cxn modelId="{51DDF325-5D98-44E0-A07D-C5B8992ACDFA}" type="presOf" srcId="{3AEDC2C5-615C-454B-99FF-5EF18BD67469}" destId="{5ECD1611-832A-4314-8866-F0A2A1EC3AC2}" srcOrd="1" destOrd="0" presId="urn:microsoft.com/office/officeart/2005/8/layout/hierarchy3"/>
    <dgm:cxn modelId="{2A9778CC-423B-487C-8B58-A49C07CBDB33}" srcId="{3AEDC2C5-615C-454B-99FF-5EF18BD67469}" destId="{F78E69F7-118F-4FD8-AD50-1562955F3863}" srcOrd="2" destOrd="0" parTransId="{1B16CCAA-574C-45BE-A0F6-17742514176D}" sibTransId="{88A29DB2-7789-4949-9C1F-CE4FB495D3A6}"/>
    <dgm:cxn modelId="{22939A46-47BB-4526-A5A1-3ADDFA5A884F}" type="presOf" srcId="{EC6AFFED-AC8C-4EAB-8602-0AFECAF58B7A}" destId="{75C169DE-6573-432D-B939-DF0479D9A41B}" srcOrd="0" destOrd="0" presId="urn:microsoft.com/office/officeart/2005/8/layout/hierarchy3"/>
    <dgm:cxn modelId="{265F6284-4211-4289-9E15-99C8C76D761F}" srcId="{3AEDC2C5-615C-454B-99FF-5EF18BD67469}" destId="{B0EB2496-06CC-4373-ACBE-C80416E02660}" srcOrd="0" destOrd="0" parTransId="{6E9529E7-132D-4632-BADD-30DD7E10B53B}" sibTransId="{396A7445-C225-4730-A6F9-0874A21115A7}"/>
    <dgm:cxn modelId="{AAA1415D-B0E4-475B-8E43-A805919C2865}" type="presOf" srcId="{E8AC95F9-DDF5-49E8-A507-1DCCAB9B0087}" destId="{5BF76D7B-3528-44C0-A66D-335FEC390AB6}" srcOrd="0" destOrd="0" presId="urn:microsoft.com/office/officeart/2005/8/layout/hierarchy3"/>
    <dgm:cxn modelId="{A612F192-D14A-46EA-821A-23AE47998F20}" type="presOf" srcId="{CB8C0865-9FD2-44F4-91D1-1BB4AA891CB8}" destId="{C5B9E4B2-3872-4F78-9824-B586FC798019}" srcOrd="0" destOrd="0" presId="urn:microsoft.com/office/officeart/2005/8/layout/hierarchy3"/>
    <dgm:cxn modelId="{FD3177FF-FE80-47B0-8754-2D981E5A69D3}" srcId="{459F57D2-4920-45A4-B0CF-28AE10CA93D5}" destId="{69D46F7A-63A6-42CA-AA09-F36740CAED00}" srcOrd="1" destOrd="0" parTransId="{2110AA6A-277B-42A2-ACA2-F465F494F06E}" sibTransId="{74BF3823-B4C7-4185-B4AB-57E154E9EB08}"/>
    <dgm:cxn modelId="{3874C952-3DEB-4213-910A-D66F2BBB1C35}" srcId="{459F57D2-4920-45A4-B0CF-28AE10CA93D5}" destId="{BE98285C-D2C5-4946-BED5-86CCEDE2EE1F}" srcOrd="0" destOrd="0" parTransId="{EC6AFFED-AC8C-4EAB-8602-0AFECAF58B7A}" sibTransId="{6D1EA8EC-0223-498A-A9EA-D86DDCDD5F17}"/>
    <dgm:cxn modelId="{F4D9EB7B-CF36-4324-8B42-49FAD4CE9028}" srcId="{EBC1E457-1F58-4367-A091-600B5F83DDDA}" destId="{3AEDC2C5-615C-454B-99FF-5EF18BD67469}" srcOrd="1" destOrd="0" parTransId="{F22AD748-F2EF-4614-800C-0B0EBBEF0782}" sibTransId="{C6C0C177-5824-4B5B-B55B-3A12CBDF149E}"/>
    <dgm:cxn modelId="{2E7A780D-8354-42A4-9B5A-E1F9F3A3EF7D}" type="presOf" srcId="{3AEDC2C5-615C-454B-99FF-5EF18BD67469}" destId="{55F5F506-A108-4682-88FF-035BB2711245}" srcOrd="0" destOrd="0" presId="urn:microsoft.com/office/officeart/2005/8/layout/hierarchy3"/>
    <dgm:cxn modelId="{55E160FA-F011-4ACA-99BB-552567814DBA}" type="presOf" srcId="{1B16CCAA-574C-45BE-A0F6-17742514176D}" destId="{8F85CC0B-3B87-4769-B511-2C35A8D31CB7}" srcOrd="0" destOrd="0" presId="urn:microsoft.com/office/officeart/2005/8/layout/hierarchy3"/>
    <dgm:cxn modelId="{B2543CA7-2D70-4347-9DB6-1AA434724C4D}" type="presOf" srcId="{A9842B84-EDD5-4F9C-8351-E4B8F64D8990}" destId="{34D5B8D7-3248-46D7-B57D-AC07324244C5}" srcOrd="0" destOrd="0" presId="urn:microsoft.com/office/officeart/2005/8/layout/hierarchy3"/>
    <dgm:cxn modelId="{E02B6E9F-A9E5-4DAA-AA6D-3E117CE61772}" type="presOf" srcId="{EBC1E457-1F58-4367-A091-600B5F83DDDA}" destId="{72C7528D-DFA6-47CD-9A85-B9261142FA30}" srcOrd="0" destOrd="0" presId="urn:microsoft.com/office/officeart/2005/8/layout/hierarchy3"/>
    <dgm:cxn modelId="{60007B37-CD03-4AF7-BEC8-C54ABA4F05C0}" type="presOf" srcId="{0223CF99-25F3-4D08-8D53-1D20682DE142}" destId="{A76E5AAA-F124-4098-A27A-6823DF0F3330}" srcOrd="0" destOrd="0" presId="urn:microsoft.com/office/officeart/2005/8/layout/hierarchy3"/>
    <dgm:cxn modelId="{92987862-3CEC-4DE4-830D-42B44AA0B5CB}" type="presOf" srcId="{BE98285C-D2C5-4946-BED5-86CCEDE2EE1F}" destId="{FFF43EBA-2A61-42E6-9DF8-B0E7BBDD0979}" srcOrd="0" destOrd="0" presId="urn:microsoft.com/office/officeart/2005/8/layout/hierarchy3"/>
    <dgm:cxn modelId="{CE671903-E60B-4832-BECA-0CCBA4A4C308}" type="presOf" srcId="{B0EB2496-06CC-4373-ACBE-C80416E02660}" destId="{771089AA-5FDD-4BE5-A965-8791F3FE56C0}" srcOrd="0" destOrd="0" presId="urn:microsoft.com/office/officeart/2005/8/layout/hierarchy3"/>
    <dgm:cxn modelId="{A210C9DB-40B4-4558-8B32-A16F60A256D6}" srcId="{EBC1E457-1F58-4367-A091-600B5F83DDDA}" destId="{459F57D2-4920-45A4-B0CF-28AE10CA93D5}" srcOrd="0" destOrd="0" parTransId="{9C783308-DE38-4785-AFBD-996FDB3E0E19}" sibTransId="{17549471-94F7-40BD-80DB-9E48029A739E}"/>
    <dgm:cxn modelId="{C29C4BEF-6921-4658-B555-7B24EE910FBC}" type="presOf" srcId="{459F57D2-4920-45A4-B0CF-28AE10CA93D5}" destId="{89B3D634-E2C2-4F05-B9D6-E7CA777642B6}" srcOrd="1" destOrd="0" presId="urn:microsoft.com/office/officeart/2005/8/layout/hierarchy3"/>
    <dgm:cxn modelId="{091D359D-D672-4EDA-BB7C-2F16A2A020D0}" type="presOf" srcId="{6E9529E7-132D-4632-BADD-30DD7E10B53B}" destId="{5E738606-C280-4F20-983D-86C5AF0B5D3F}" srcOrd="0" destOrd="0" presId="urn:microsoft.com/office/officeart/2005/8/layout/hierarchy3"/>
    <dgm:cxn modelId="{BA7152FA-7B76-4F90-8047-C683D514835B}" type="presOf" srcId="{69D46F7A-63A6-42CA-AA09-F36740CAED00}" destId="{2C0E386A-0E62-435F-A35E-C4F70A53D423}" srcOrd="0" destOrd="0" presId="urn:microsoft.com/office/officeart/2005/8/layout/hierarchy3"/>
    <dgm:cxn modelId="{07191392-2462-4070-A466-398E9A7D67F7}" type="presParOf" srcId="{72C7528D-DFA6-47CD-9A85-B9261142FA30}" destId="{2150033D-37D3-4B68-B364-EA8C08B1E026}" srcOrd="0" destOrd="0" presId="urn:microsoft.com/office/officeart/2005/8/layout/hierarchy3"/>
    <dgm:cxn modelId="{7E434032-F27F-4095-9977-D12FFB0F0508}" type="presParOf" srcId="{2150033D-37D3-4B68-B364-EA8C08B1E026}" destId="{94D55787-222C-4E61-9755-90B41D1FD0E6}" srcOrd="0" destOrd="0" presId="urn:microsoft.com/office/officeart/2005/8/layout/hierarchy3"/>
    <dgm:cxn modelId="{5A1B7DC2-2A8D-481F-BB2B-3053D311AA6A}" type="presParOf" srcId="{94D55787-222C-4E61-9755-90B41D1FD0E6}" destId="{10C2A112-6068-4A3E-B66D-59A5AFC2F9D7}" srcOrd="0" destOrd="0" presId="urn:microsoft.com/office/officeart/2005/8/layout/hierarchy3"/>
    <dgm:cxn modelId="{7E63715B-B138-47E1-B808-4E65DE6E24E7}" type="presParOf" srcId="{94D55787-222C-4E61-9755-90B41D1FD0E6}" destId="{89B3D634-E2C2-4F05-B9D6-E7CA777642B6}" srcOrd="1" destOrd="0" presId="urn:microsoft.com/office/officeart/2005/8/layout/hierarchy3"/>
    <dgm:cxn modelId="{9DC0BCEB-0507-4225-BA73-931E7EE3159F}" type="presParOf" srcId="{2150033D-37D3-4B68-B364-EA8C08B1E026}" destId="{1DF2D2A7-23C1-4EB5-A95C-61E5F0598007}" srcOrd="1" destOrd="0" presId="urn:microsoft.com/office/officeart/2005/8/layout/hierarchy3"/>
    <dgm:cxn modelId="{64AF501D-CAE0-4D6B-BD7C-B8C3F6EE2747}" type="presParOf" srcId="{1DF2D2A7-23C1-4EB5-A95C-61E5F0598007}" destId="{75C169DE-6573-432D-B939-DF0479D9A41B}" srcOrd="0" destOrd="0" presId="urn:microsoft.com/office/officeart/2005/8/layout/hierarchy3"/>
    <dgm:cxn modelId="{97905419-419A-4D9B-BF43-9B3F1E0C44D1}" type="presParOf" srcId="{1DF2D2A7-23C1-4EB5-A95C-61E5F0598007}" destId="{FFF43EBA-2A61-42E6-9DF8-B0E7BBDD0979}" srcOrd="1" destOrd="0" presId="urn:microsoft.com/office/officeart/2005/8/layout/hierarchy3"/>
    <dgm:cxn modelId="{F3FB4A3F-F365-4FD4-BFF9-46C19BEA6F03}" type="presParOf" srcId="{1DF2D2A7-23C1-4EB5-A95C-61E5F0598007}" destId="{7CB6BBAB-E396-409D-B9BB-FF7F6ACA4C98}" srcOrd="2" destOrd="0" presId="urn:microsoft.com/office/officeart/2005/8/layout/hierarchy3"/>
    <dgm:cxn modelId="{675BF685-9E90-475D-979B-F41BFCE0C7BE}" type="presParOf" srcId="{1DF2D2A7-23C1-4EB5-A95C-61E5F0598007}" destId="{2C0E386A-0E62-435F-A35E-C4F70A53D423}" srcOrd="3" destOrd="0" presId="urn:microsoft.com/office/officeart/2005/8/layout/hierarchy3"/>
    <dgm:cxn modelId="{9D8EBD8D-A682-4219-AC14-640E8B98ADD6}" type="presParOf" srcId="{1DF2D2A7-23C1-4EB5-A95C-61E5F0598007}" destId="{34D5B8D7-3248-46D7-B57D-AC07324244C5}" srcOrd="4" destOrd="0" presId="urn:microsoft.com/office/officeart/2005/8/layout/hierarchy3"/>
    <dgm:cxn modelId="{BD59BCEE-4B28-43CD-8E42-51DF004297A5}" type="presParOf" srcId="{1DF2D2A7-23C1-4EB5-A95C-61E5F0598007}" destId="{A76E5AAA-F124-4098-A27A-6823DF0F3330}" srcOrd="5" destOrd="0" presId="urn:microsoft.com/office/officeart/2005/8/layout/hierarchy3"/>
    <dgm:cxn modelId="{26FAF597-B090-41F9-93B0-0FD3E2FBC219}" type="presParOf" srcId="{72C7528D-DFA6-47CD-9A85-B9261142FA30}" destId="{AA20429F-09D1-44E0-8D61-E781D306B8B4}" srcOrd="1" destOrd="0" presId="urn:microsoft.com/office/officeart/2005/8/layout/hierarchy3"/>
    <dgm:cxn modelId="{7CC03EAD-339D-4DDE-9873-03075CE43893}" type="presParOf" srcId="{AA20429F-09D1-44E0-8D61-E781D306B8B4}" destId="{1964D413-D78A-45A9-A55E-AE234E853CA3}" srcOrd="0" destOrd="0" presId="urn:microsoft.com/office/officeart/2005/8/layout/hierarchy3"/>
    <dgm:cxn modelId="{DB2098B7-1BF3-4A77-B55B-9BC696989D4A}" type="presParOf" srcId="{1964D413-D78A-45A9-A55E-AE234E853CA3}" destId="{55F5F506-A108-4682-88FF-035BB2711245}" srcOrd="0" destOrd="0" presId="urn:microsoft.com/office/officeart/2005/8/layout/hierarchy3"/>
    <dgm:cxn modelId="{FCFE8B9C-8A5F-4CF5-A89F-1F11A8E52B70}" type="presParOf" srcId="{1964D413-D78A-45A9-A55E-AE234E853CA3}" destId="{5ECD1611-832A-4314-8866-F0A2A1EC3AC2}" srcOrd="1" destOrd="0" presId="urn:microsoft.com/office/officeart/2005/8/layout/hierarchy3"/>
    <dgm:cxn modelId="{34108FF1-9CCA-4453-ACBD-33A80D05130B}" type="presParOf" srcId="{AA20429F-09D1-44E0-8D61-E781D306B8B4}" destId="{52C3172B-3DC1-41FB-8CFB-A13389635715}" srcOrd="1" destOrd="0" presId="urn:microsoft.com/office/officeart/2005/8/layout/hierarchy3"/>
    <dgm:cxn modelId="{A79653B3-148B-402E-B0B0-4BE781191D66}" type="presParOf" srcId="{52C3172B-3DC1-41FB-8CFB-A13389635715}" destId="{5E738606-C280-4F20-983D-86C5AF0B5D3F}" srcOrd="0" destOrd="0" presId="urn:microsoft.com/office/officeart/2005/8/layout/hierarchy3"/>
    <dgm:cxn modelId="{DCC2F30A-395D-4792-928C-14EA1839FA36}" type="presParOf" srcId="{52C3172B-3DC1-41FB-8CFB-A13389635715}" destId="{771089AA-5FDD-4BE5-A965-8791F3FE56C0}" srcOrd="1" destOrd="0" presId="urn:microsoft.com/office/officeart/2005/8/layout/hierarchy3"/>
    <dgm:cxn modelId="{CB31695E-2324-4A1E-9833-09D830938DD8}" type="presParOf" srcId="{52C3172B-3DC1-41FB-8CFB-A13389635715}" destId="{5BF76D7B-3528-44C0-A66D-335FEC390AB6}" srcOrd="2" destOrd="0" presId="urn:microsoft.com/office/officeart/2005/8/layout/hierarchy3"/>
    <dgm:cxn modelId="{0F38D528-4FD5-48C9-BD7E-5595DE68DE58}" type="presParOf" srcId="{52C3172B-3DC1-41FB-8CFB-A13389635715}" destId="{C5B9E4B2-3872-4F78-9824-B586FC798019}" srcOrd="3" destOrd="0" presId="urn:microsoft.com/office/officeart/2005/8/layout/hierarchy3"/>
    <dgm:cxn modelId="{5A4DBC58-44F2-46F1-B1E8-C36F8F722EE5}" type="presParOf" srcId="{52C3172B-3DC1-41FB-8CFB-A13389635715}" destId="{8F85CC0B-3B87-4769-B511-2C35A8D31CB7}" srcOrd="4" destOrd="0" presId="urn:microsoft.com/office/officeart/2005/8/layout/hierarchy3"/>
    <dgm:cxn modelId="{68DDA6AE-1899-473F-9223-BBDD20492E22}" type="presParOf" srcId="{52C3172B-3DC1-41FB-8CFB-A13389635715}" destId="{D57E3400-3835-45BC-9587-8EADE6DA5EB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DD19FB-8644-487D-B323-BC7CA64C993C}" type="doc">
      <dgm:prSet loTypeId="urn:microsoft.com/office/officeart/2005/8/layout/arrow4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3E30224-C310-4CAD-8BFA-6A1D2FED2407}">
      <dgm:prSet phldrT="[Text]"/>
      <dgm:spPr/>
      <dgm:t>
        <a:bodyPr/>
        <a:lstStyle/>
        <a:p>
          <a:r>
            <a:rPr lang="en-US" dirty="0" smtClean="0"/>
            <a:t>Investing time typically results in greater satisfaction and is a positive financial management practice</a:t>
          </a:r>
          <a:endParaRPr lang="en-US" dirty="0"/>
        </a:p>
      </dgm:t>
    </dgm:pt>
    <dgm:pt modelId="{6594684F-69F9-49AB-AAAB-40B8AA9C4378}" type="parTrans" cxnId="{D2DA7D32-4BE5-4802-A1E4-80BB625B3260}">
      <dgm:prSet/>
      <dgm:spPr/>
      <dgm:t>
        <a:bodyPr/>
        <a:lstStyle/>
        <a:p>
          <a:endParaRPr lang="en-US"/>
        </a:p>
      </dgm:t>
    </dgm:pt>
    <dgm:pt modelId="{016EDD4D-7B89-41D4-9146-0E8607E49D6C}" type="sibTrans" cxnId="{D2DA7D32-4BE5-4802-A1E4-80BB625B3260}">
      <dgm:prSet/>
      <dgm:spPr/>
      <dgm:t>
        <a:bodyPr/>
        <a:lstStyle/>
        <a:p>
          <a:endParaRPr lang="en-US"/>
        </a:p>
      </dgm:t>
    </dgm:pt>
    <dgm:pt modelId="{DCDF6129-8C1F-481C-958A-29E941FB5257}">
      <dgm:prSet phldrT="[Text]"/>
      <dgm:spPr/>
      <dgm:t>
        <a:bodyPr/>
        <a:lstStyle/>
        <a:p>
          <a:r>
            <a:rPr lang="en-US" dirty="0" smtClean="0"/>
            <a:t>Process applies, but less time is spent</a:t>
          </a:r>
          <a:endParaRPr lang="en-US" dirty="0"/>
        </a:p>
      </dgm:t>
    </dgm:pt>
    <dgm:pt modelId="{14276359-E654-4548-8D2C-24A26CE9DCA1}" type="parTrans" cxnId="{035A314F-1DF7-4063-B016-379D44A2218A}">
      <dgm:prSet/>
      <dgm:spPr/>
      <dgm:t>
        <a:bodyPr/>
        <a:lstStyle/>
        <a:p>
          <a:endParaRPr lang="en-US"/>
        </a:p>
      </dgm:t>
    </dgm:pt>
    <dgm:pt modelId="{B57D3BE2-6355-44DF-B30D-D70FF898993D}" type="sibTrans" cxnId="{035A314F-1DF7-4063-B016-379D44A2218A}">
      <dgm:prSet/>
      <dgm:spPr/>
      <dgm:t>
        <a:bodyPr/>
        <a:lstStyle/>
        <a:p>
          <a:endParaRPr lang="en-US"/>
        </a:p>
      </dgm:t>
    </dgm:pt>
    <dgm:pt modelId="{3C877872-D63E-4EC5-9BAE-8BE8888C5A99}" type="pres">
      <dgm:prSet presAssocID="{9FDD19FB-8644-487D-B323-BC7CA64C99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AAFDC9-2006-45CC-855C-C2838FE9E7BF}" type="pres">
      <dgm:prSet presAssocID="{93E30224-C310-4CAD-8BFA-6A1D2FED2407}" presName="upArrow" presStyleLbl="node1" presStyleIdx="0" presStyleCnt="2"/>
      <dgm:spPr/>
    </dgm:pt>
    <dgm:pt modelId="{7C1BD318-2D35-441B-B2AB-68D02ACF9BBC}" type="pres">
      <dgm:prSet presAssocID="{93E30224-C310-4CAD-8BFA-6A1D2FED2407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C93AA-AF16-465C-9890-1F6D64405AC1}" type="pres">
      <dgm:prSet presAssocID="{DCDF6129-8C1F-481C-958A-29E941FB5257}" presName="downArrow" presStyleLbl="node1" presStyleIdx="1" presStyleCnt="2"/>
      <dgm:spPr/>
    </dgm:pt>
    <dgm:pt modelId="{5728A977-78C1-4D0F-8965-2B54DC3B9A04}" type="pres">
      <dgm:prSet presAssocID="{DCDF6129-8C1F-481C-958A-29E941FB5257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DBD1E6-FFD3-4C1A-AAA8-FE884B7916C4}" type="presOf" srcId="{9FDD19FB-8644-487D-B323-BC7CA64C993C}" destId="{3C877872-D63E-4EC5-9BAE-8BE8888C5A99}" srcOrd="0" destOrd="0" presId="urn:microsoft.com/office/officeart/2005/8/layout/arrow4"/>
    <dgm:cxn modelId="{3FA95B8B-31EC-4C23-BA80-AF01AE588416}" type="presOf" srcId="{93E30224-C310-4CAD-8BFA-6A1D2FED2407}" destId="{7C1BD318-2D35-441B-B2AB-68D02ACF9BBC}" srcOrd="0" destOrd="0" presId="urn:microsoft.com/office/officeart/2005/8/layout/arrow4"/>
    <dgm:cxn modelId="{0970A4C5-6743-4D40-A57A-88B31ACD0057}" type="presOf" srcId="{DCDF6129-8C1F-481C-958A-29E941FB5257}" destId="{5728A977-78C1-4D0F-8965-2B54DC3B9A04}" srcOrd="0" destOrd="0" presId="urn:microsoft.com/office/officeart/2005/8/layout/arrow4"/>
    <dgm:cxn modelId="{035A314F-1DF7-4063-B016-379D44A2218A}" srcId="{9FDD19FB-8644-487D-B323-BC7CA64C993C}" destId="{DCDF6129-8C1F-481C-958A-29E941FB5257}" srcOrd="1" destOrd="0" parTransId="{14276359-E654-4548-8D2C-24A26CE9DCA1}" sibTransId="{B57D3BE2-6355-44DF-B30D-D70FF898993D}"/>
    <dgm:cxn modelId="{D2DA7D32-4BE5-4802-A1E4-80BB625B3260}" srcId="{9FDD19FB-8644-487D-B323-BC7CA64C993C}" destId="{93E30224-C310-4CAD-8BFA-6A1D2FED2407}" srcOrd="0" destOrd="0" parTransId="{6594684F-69F9-49AB-AAAB-40B8AA9C4378}" sibTransId="{016EDD4D-7B89-41D4-9146-0E8607E49D6C}"/>
    <dgm:cxn modelId="{7A35C3B8-7B4B-4E3F-9D31-8CAA0F2AB4DD}" type="presParOf" srcId="{3C877872-D63E-4EC5-9BAE-8BE8888C5A99}" destId="{74AAFDC9-2006-45CC-855C-C2838FE9E7BF}" srcOrd="0" destOrd="0" presId="urn:microsoft.com/office/officeart/2005/8/layout/arrow4"/>
    <dgm:cxn modelId="{46BC5909-CD26-4D38-99B4-DE19EC9DABD5}" type="presParOf" srcId="{3C877872-D63E-4EC5-9BAE-8BE8888C5A99}" destId="{7C1BD318-2D35-441B-B2AB-68D02ACF9BBC}" srcOrd="1" destOrd="0" presId="urn:microsoft.com/office/officeart/2005/8/layout/arrow4"/>
    <dgm:cxn modelId="{622D15B8-9945-4B18-8D5F-4E7DFD11FAC0}" type="presParOf" srcId="{3C877872-D63E-4EC5-9BAE-8BE8888C5A99}" destId="{7B4C93AA-AF16-465C-9890-1F6D64405AC1}" srcOrd="2" destOrd="0" presId="urn:microsoft.com/office/officeart/2005/8/layout/arrow4"/>
    <dgm:cxn modelId="{137C8875-B879-410C-B7B0-329421FB0189}" type="presParOf" srcId="{3C877872-D63E-4EC5-9BAE-8BE8888C5A99}" destId="{5728A977-78C1-4D0F-8965-2B54DC3B9A04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3F2754-2AE6-4322-BED6-FE08C4DEE772}" type="doc">
      <dgm:prSet loTypeId="urn:microsoft.com/office/officeart/2005/8/layout/process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522D0D42-6D47-461F-88C8-975628488345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Distinguishing between needs and wants</a:t>
          </a:r>
          <a:endParaRPr lang="en-US" sz="2400" dirty="0">
            <a:solidFill>
              <a:schemeClr val="bg1"/>
            </a:solidFill>
          </a:endParaRPr>
        </a:p>
      </dgm:t>
    </dgm:pt>
    <dgm:pt modelId="{2FE82257-32AE-41C1-8D58-5C263DE07928}" type="parTrans" cxnId="{64A40E17-EDAB-4EF9-9BC1-7992E2803ABD}">
      <dgm:prSet/>
      <dgm:spPr/>
      <dgm:t>
        <a:bodyPr/>
        <a:lstStyle/>
        <a:p>
          <a:endParaRPr lang="en-US"/>
        </a:p>
      </dgm:t>
    </dgm:pt>
    <dgm:pt modelId="{3ECCF835-EA1C-427E-A3C8-F7DB7159903B}" type="sibTrans" cxnId="{64A40E17-EDAB-4EF9-9BC1-7992E2803ABD}">
      <dgm:prSet/>
      <dgm:spPr/>
      <dgm:t>
        <a:bodyPr/>
        <a:lstStyle/>
        <a:p>
          <a:endParaRPr lang="en-US"/>
        </a:p>
      </dgm:t>
    </dgm:pt>
    <dgm:pt modelId="{BBC35DB5-A102-489F-B79C-AD54BD76B260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results in</a:t>
          </a:r>
          <a:endParaRPr lang="en-US" dirty="0">
            <a:solidFill>
              <a:schemeClr val="bg1"/>
            </a:solidFill>
          </a:endParaRPr>
        </a:p>
      </dgm:t>
    </dgm:pt>
    <dgm:pt modelId="{13FA76A9-92B1-4466-8516-345B14D83479}" type="parTrans" cxnId="{C0FC21BF-5743-42AE-BD16-5E3A7780F50D}">
      <dgm:prSet/>
      <dgm:spPr/>
      <dgm:t>
        <a:bodyPr/>
        <a:lstStyle/>
        <a:p>
          <a:endParaRPr lang="en-US"/>
        </a:p>
      </dgm:t>
    </dgm:pt>
    <dgm:pt modelId="{52BA3D32-1261-4312-A06A-861D0E1E715D}" type="sibTrans" cxnId="{C0FC21BF-5743-42AE-BD16-5E3A7780F50D}">
      <dgm:prSet/>
      <dgm:spPr/>
      <dgm:t>
        <a:bodyPr/>
        <a:lstStyle/>
        <a:p>
          <a:endParaRPr lang="en-US"/>
        </a:p>
      </dgm:t>
    </dgm:pt>
    <dgm:pt modelId="{DD660585-E6D2-4135-8CBB-0A11FF65F20D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Ability to prioritize spending decisions</a:t>
          </a:r>
          <a:endParaRPr lang="en-US" sz="2400" dirty="0">
            <a:solidFill>
              <a:schemeClr val="bg1"/>
            </a:solidFill>
          </a:endParaRPr>
        </a:p>
      </dgm:t>
    </dgm:pt>
    <dgm:pt modelId="{EE5C8970-7567-42C8-AC1E-6911B3860B26}" type="parTrans" cxnId="{AADD3439-77E0-43A5-8AFB-0A5C0A1D830F}">
      <dgm:prSet/>
      <dgm:spPr/>
      <dgm:t>
        <a:bodyPr/>
        <a:lstStyle/>
        <a:p>
          <a:endParaRPr lang="en-US"/>
        </a:p>
      </dgm:t>
    </dgm:pt>
    <dgm:pt modelId="{70B8398E-B7C0-40DA-8992-01FAE08B1663}" type="sibTrans" cxnId="{AADD3439-77E0-43A5-8AFB-0A5C0A1D830F}">
      <dgm:prSet/>
      <dgm:spPr/>
      <dgm:t>
        <a:bodyPr/>
        <a:lstStyle/>
        <a:p>
          <a:endParaRPr lang="en-US"/>
        </a:p>
      </dgm:t>
    </dgm:pt>
    <dgm:pt modelId="{5A631DBD-E824-49B2-B0BE-58A6C10924EA}" type="pres">
      <dgm:prSet presAssocID="{FA3F2754-2AE6-4322-BED6-FE08C4DEE7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C5480D-DC1B-461E-A75A-905FAB314A62}" type="pres">
      <dgm:prSet presAssocID="{522D0D42-6D47-461F-88C8-975628488345}" presName="node" presStyleLbl="node1" presStyleIdx="0" presStyleCnt="3" custScaleX="175612" custScaleY="1920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155BA-1FD9-455F-8645-1382BB0065F2}" type="pres">
      <dgm:prSet presAssocID="{3ECCF835-EA1C-427E-A3C8-F7DB7159903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81499E2-10C9-4624-A827-DBECA0185E5B}" type="pres">
      <dgm:prSet presAssocID="{3ECCF835-EA1C-427E-A3C8-F7DB7159903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2DFFFB5-C5E3-4F68-B0FF-BC55B4D072C4}" type="pres">
      <dgm:prSet presAssocID="{BBC35DB5-A102-489F-B79C-AD54BD76B260}" presName="node" presStyleLbl="node1" presStyleIdx="1" presStyleCnt="3" custScaleY="449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20590-AF2E-43D3-9D5F-2455409C09FD}" type="pres">
      <dgm:prSet presAssocID="{52BA3D32-1261-4312-A06A-861D0E1E715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1447B16-D3F8-4E74-94E3-92705D1D439C}" type="pres">
      <dgm:prSet presAssocID="{52BA3D32-1261-4312-A06A-861D0E1E715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B37B8D6-4539-43B7-9CA3-CC4859151E94}" type="pres">
      <dgm:prSet presAssocID="{DD660585-E6D2-4135-8CBB-0A11FF65F20D}" presName="node" presStyleLbl="node1" presStyleIdx="2" presStyleCnt="3" custScaleX="175612" custScaleY="149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4E42F5-B85B-48FD-99E7-D6CA120C8401}" type="presOf" srcId="{3ECCF835-EA1C-427E-A3C8-F7DB7159903B}" destId="{A81499E2-10C9-4624-A827-DBECA0185E5B}" srcOrd="1" destOrd="0" presId="urn:microsoft.com/office/officeart/2005/8/layout/process1"/>
    <dgm:cxn modelId="{0D43DF4A-548A-4719-A204-4DBF0BF9F093}" type="presOf" srcId="{FA3F2754-2AE6-4322-BED6-FE08C4DEE772}" destId="{5A631DBD-E824-49B2-B0BE-58A6C10924EA}" srcOrd="0" destOrd="0" presId="urn:microsoft.com/office/officeart/2005/8/layout/process1"/>
    <dgm:cxn modelId="{D456C881-BE39-4FAB-9929-0CA51F292B34}" type="presOf" srcId="{3ECCF835-EA1C-427E-A3C8-F7DB7159903B}" destId="{F4F155BA-1FD9-455F-8645-1382BB0065F2}" srcOrd="0" destOrd="0" presId="urn:microsoft.com/office/officeart/2005/8/layout/process1"/>
    <dgm:cxn modelId="{B5D2CB2D-1953-4D89-990D-2B2AF9618317}" type="presOf" srcId="{52BA3D32-1261-4312-A06A-861D0E1E715D}" destId="{F4020590-AF2E-43D3-9D5F-2455409C09FD}" srcOrd="0" destOrd="0" presId="urn:microsoft.com/office/officeart/2005/8/layout/process1"/>
    <dgm:cxn modelId="{64A40E17-EDAB-4EF9-9BC1-7992E2803ABD}" srcId="{FA3F2754-2AE6-4322-BED6-FE08C4DEE772}" destId="{522D0D42-6D47-461F-88C8-975628488345}" srcOrd="0" destOrd="0" parTransId="{2FE82257-32AE-41C1-8D58-5C263DE07928}" sibTransId="{3ECCF835-EA1C-427E-A3C8-F7DB7159903B}"/>
    <dgm:cxn modelId="{21BF40D4-0338-4BAE-9150-EBF2152F9253}" type="presOf" srcId="{BBC35DB5-A102-489F-B79C-AD54BD76B260}" destId="{62DFFFB5-C5E3-4F68-B0FF-BC55B4D072C4}" srcOrd="0" destOrd="0" presId="urn:microsoft.com/office/officeart/2005/8/layout/process1"/>
    <dgm:cxn modelId="{C0FC21BF-5743-42AE-BD16-5E3A7780F50D}" srcId="{FA3F2754-2AE6-4322-BED6-FE08C4DEE772}" destId="{BBC35DB5-A102-489F-B79C-AD54BD76B260}" srcOrd="1" destOrd="0" parTransId="{13FA76A9-92B1-4466-8516-345B14D83479}" sibTransId="{52BA3D32-1261-4312-A06A-861D0E1E715D}"/>
    <dgm:cxn modelId="{AADD3439-77E0-43A5-8AFB-0A5C0A1D830F}" srcId="{FA3F2754-2AE6-4322-BED6-FE08C4DEE772}" destId="{DD660585-E6D2-4135-8CBB-0A11FF65F20D}" srcOrd="2" destOrd="0" parTransId="{EE5C8970-7567-42C8-AC1E-6911B3860B26}" sibTransId="{70B8398E-B7C0-40DA-8992-01FAE08B1663}"/>
    <dgm:cxn modelId="{E7A0AA7B-1268-485C-8937-3D4CBC3CA7B5}" type="presOf" srcId="{522D0D42-6D47-461F-88C8-975628488345}" destId="{78C5480D-DC1B-461E-A75A-905FAB314A62}" srcOrd="0" destOrd="0" presId="urn:microsoft.com/office/officeart/2005/8/layout/process1"/>
    <dgm:cxn modelId="{D7C6F276-7450-4E01-B807-B33AF972E348}" type="presOf" srcId="{DD660585-E6D2-4135-8CBB-0A11FF65F20D}" destId="{AB37B8D6-4539-43B7-9CA3-CC4859151E94}" srcOrd="0" destOrd="0" presId="urn:microsoft.com/office/officeart/2005/8/layout/process1"/>
    <dgm:cxn modelId="{B00477FC-EF09-4CA8-89D7-7147C6259325}" type="presOf" srcId="{52BA3D32-1261-4312-A06A-861D0E1E715D}" destId="{71447B16-D3F8-4E74-94E3-92705D1D439C}" srcOrd="1" destOrd="0" presId="urn:microsoft.com/office/officeart/2005/8/layout/process1"/>
    <dgm:cxn modelId="{933E2F3F-7725-49CE-8DA6-8C115F13355D}" type="presParOf" srcId="{5A631DBD-E824-49B2-B0BE-58A6C10924EA}" destId="{78C5480D-DC1B-461E-A75A-905FAB314A62}" srcOrd="0" destOrd="0" presId="urn:microsoft.com/office/officeart/2005/8/layout/process1"/>
    <dgm:cxn modelId="{B15EA87B-12EB-44F6-BDDE-39A1E83D096E}" type="presParOf" srcId="{5A631DBD-E824-49B2-B0BE-58A6C10924EA}" destId="{F4F155BA-1FD9-455F-8645-1382BB0065F2}" srcOrd="1" destOrd="0" presId="urn:microsoft.com/office/officeart/2005/8/layout/process1"/>
    <dgm:cxn modelId="{E91B79E5-FA1A-4839-899D-915B859010AC}" type="presParOf" srcId="{F4F155BA-1FD9-455F-8645-1382BB0065F2}" destId="{A81499E2-10C9-4624-A827-DBECA0185E5B}" srcOrd="0" destOrd="0" presId="urn:microsoft.com/office/officeart/2005/8/layout/process1"/>
    <dgm:cxn modelId="{BCE7BC6E-5BEE-4B45-8030-24275F7FC49F}" type="presParOf" srcId="{5A631DBD-E824-49B2-B0BE-58A6C10924EA}" destId="{62DFFFB5-C5E3-4F68-B0FF-BC55B4D072C4}" srcOrd="2" destOrd="0" presId="urn:microsoft.com/office/officeart/2005/8/layout/process1"/>
    <dgm:cxn modelId="{41642604-D70E-4320-BAC2-D9534D3806B2}" type="presParOf" srcId="{5A631DBD-E824-49B2-B0BE-58A6C10924EA}" destId="{F4020590-AF2E-43D3-9D5F-2455409C09FD}" srcOrd="3" destOrd="0" presId="urn:microsoft.com/office/officeart/2005/8/layout/process1"/>
    <dgm:cxn modelId="{9A524FCA-F5B9-4F40-9733-53197F955E6B}" type="presParOf" srcId="{F4020590-AF2E-43D3-9D5F-2455409C09FD}" destId="{71447B16-D3F8-4E74-94E3-92705D1D439C}" srcOrd="0" destOrd="0" presId="urn:microsoft.com/office/officeart/2005/8/layout/process1"/>
    <dgm:cxn modelId="{1EBC6FAB-9F5C-4FE7-97EA-6B045926E904}" type="presParOf" srcId="{5A631DBD-E824-49B2-B0BE-58A6C10924EA}" destId="{AB37B8D6-4539-43B7-9CA3-CC4859151E9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3C393D-773B-40ED-B6B4-489D61C1A9D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F9F54-510C-4B65-A03D-D2B6F50BE46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Analyze the opportunity cost and trade-offs</a:t>
          </a:r>
          <a:endParaRPr lang="en-US" dirty="0">
            <a:solidFill>
              <a:schemeClr val="bg1"/>
            </a:solidFill>
          </a:endParaRPr>
        </a:p>
      </dgm:t>
    </dgm:pt>
    <dgm:pt modelId="{137232D7-44DE-421A-87C3-5C49DFE8D57B}" type="parTrans" cxnId="{347B3A0D-0C66-47AB-91A7-C8BF12B4435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9A36A18-B940-47AF-B261-1044A63E6D33}" type="sibTrans" cxnId="{347B3A0D-0C66-47AB-91A7-C8BF12B4435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8680F9-8077-4309-933E-18017EDF3AFB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Examine the impact on your spending plan</a:t>
          </a:r>
          <a:endParaRPr lang="en-US" dirty="0">
            <a:solidFill>
              <a:schemeClr val="bg1"/>
            </a:solidFill>
          </a:endParaRPr>
        </a:p>
      </dgm:t>
    </dgm:pt>
    <dgm:pt modelId="{3988064F-0B6D-4263-AE1D-23950621CFBF}" type="parTrans" cxnId="{CD3CF4CE-F595-447F-8A8D-A2320884C36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AFC0D93-D98B-4751-A2F9-9266B850103D}" type="sibTrans" cxnId="{CD3CF4CE-F595-447F-8A8D-A2320884C36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DC78756-444B-4B16-BF59-A713E165CB81}">
      <dgm:prSet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Consider personal and social factors influencing your choice</a:t>
          </a:r>
          <a:endParaRPr lang="en-US" dirty="0">
            <a:solidFill>
              <a:schemeClr val="bg1"/>
            </a:solidFill>
          </a:endParaRPr>
        </a:p>
      </dgm:t>
    </dgm:pt>
    <dgm:pt modelId="{C63D66DD-7393-4FF3-AA3A-1DCE85AE80EA}" type="parTrans" cxnId="{3408EC8B-CFF5-415B-945E-1A9744E340E3}">
      <dgm:prSet/>
      <dgm:spPr/>
      <dgm:t>
        <a:bodyPr/>
        <a:lstStyle/>
        <a:p>
          <a:endParaRPr lang="en-US"/>
        </a:p>
      </dgm:t>
    </dgm:pt>
    <dgm:pt modelId="{3EB771EE-2264-4671-8E3B-7AB84385C98C}" type="sibTrans" cxnId="{3408EC8B-CFF5-415B-945E-1A9744E340E3}">
      <dgm:prSet/>
      <dgm:spPr/>
      <dgm:t>
        <a:bodyPr/>
        <a:lstStyle/>
        <a:p>
          <a:endParaRPr lang="en-US"/>
        </a:p>
      </dgm:t>
    </dgm:pt>
    <dgm:pt modelId="{F410A317-13D3-4F60-8177-39F3CE19231B}" type="pres">
      <dgm:prSet presAssocID="{E93C393D-773B-40ED-B6B4-489D61C1A9D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8CFCA3-C1F8-4E42-8AE8-4C3A9EA26F88}" type="pres">
      <dgm:prSet presAssocID="{E93C393D-773B-40ED-B6B4-489D61C1A9DE}" presName="Name1" presStyleCnt="0"/>
      <dgm:spPr/>
    </dgm:pt>
    <dgm:pt modelId="{80534AAE-5B52-4E54-8B38-04D0D0B6D8BB}" type="pres">
      <dgm:prSet presAssocID="{E93C393D-773B-40ED-B6B4-489D61C1A9DE}" presName="cycle" presStyleCnt="0"/>
      <dgm:spPr/>
    </dgm:pt>
    <dgm:pt modelId="{AC9380DF-14DF-4AE8-B361-069B76CCBFBE}" type="pres">
      <dgm:prSet presAssocID="{E93C393D-773B-40ED-B6B4-489D61C1A9DE}" presName="srcNode" presStyleLbl="node1" presStyleIdx="0" presStyleCnt="3"/>
      <dgm:spPr/>
    </dgm:pt>
    <dgm:pt modelId="{B81152E1-2196-4B30-A414-94C0679CC251}" type="pres">
      <dgm:prSet presAssocID="{E93C393D-773B-40ED-B6B4-489D61C1A9DE}" presName="conn" presStyleLbl="parChTrans1D2" presStyleIdx="0" presStyleCnt="1"/>
      <dgm:spPr/>
      <dgm:t>
        <a:bodyPr/>
        <a:lstStyle/>
        <a:p>
          <a:endParaRPr lang="en-US"/>
        </a:p>
      </dgm:t>
    </dgm:pt>
    <dgm:pt modelId="{9F6029DB-8009-4501-824C-72A04C1AA46A}" type="pres">
      <dgm:prSet presAssocID="{E93C393D-773B-40ED-B6B4-489D61C1A9DE}" presName="extraNode" presStyleLbl="node1" presStyleIdx="0" presStyleCnt="3"/>
      <dgm:spPr/>
    </dgm:pt>
    <dgm:pt modelId="{9A1B0B6D-9B24-404A-82A1-5A862420BCC2}" type="pres">
      <dgm:prSet presAssocID="{E93C393D-773B-40ED-B6B4-489D61C1A9DE}" presName="dstNode" presStyleLbl="node1" presStyleIdx="0" presStyleCnt="3"/>
      <dgm:spPr/>
    </dgm:pt>
    <dgm:pt modelId="{49C9A628-BCED-4A7C-B35F-DFE1F41727FE}" type="pres">
      <dgm:prSet presAssocID="{58AF9F54-510C-4B65-A03D-D2B6F50BE46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9FFA8-3FC6-49D9-9934-45E4DEABD4F5}" type="pres">
      <dgm:prSet presAssocID="{58AF9F54-510C-4B65-A03D-D2B6F50BE464}" presName="accent_1" presStyleCnt="0"/>
      <dgm:spPr/>
    </dgm:pt>
    <dgm:pt modelId="{0C43B779-6D07-4CD2-B715-C249015B2F2C}" type="pres">
      <dgm:prSet presAssocID="{58AF9F54-510C-4B65-A03D-D2B6F50BE464}" presName="accentRepeatNode" presStyleLbl="solidFgAcc1" presStyleIdx="0" presStyleCnt="3"/>
      <dgm:spPr/>
    </dgm:pt>
    <dgm:pt modelId="{07BA47F1-8685-4D8A-BADA-78A668BB7230}" type="pres">
      <dgm:prSet presAssocID="{5A8680F9-8077-4309-933E-18017EDF3AF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A3C77-858C-40C7-9D30-3D7C72FEAD71}" type="pres">
      <dgm:prSet presAssocID="{5A8680F9-8077-4309-933E-18017EDF3AFB}" presName="accent_2" presStyleCnt="0"/>
      <dgm:spPr/>
    </dgm:pt>
    <dgm:pt modelId="{5C08DB02-C2E6-4582-A296-7EF529156F85}" type="pres">
      <dgm:prSet presAssocID="{5A8680F9-8077-4309-933E-18017EDF3AFB}" presName="accentRepeatNode" presStyleLbl="solidFgAcc1" presStyleIdx="1" presStyleCnt="3"/>
      <dgm:spPr/>
    </dgm:pt>
    <dgm:pt modelId="{BD50CE71-7E69-4175-8165-B78C57CB6183}" type="pres">
      <dgm:prSet presAssocID="{1DC78756-444B-4B16-BF59-A713E165CB8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ACC61F-22E2-475C-B954-51F8F9117EC2}" type="pres">
      <dgm:prSet presAssocID="{1DC78756-444B-4B16-BF59-A713E165CB81}" presName="accent_3" presStyleCnt="0"/>
      <dgm:spPr/>
    </dgm:pt>
    <dgm:pt modelId="{C18A8B29-CFFD-45F8-AB47-28CF4D17EAEA}" type="pres">
      <dgm:prSet presAssocID="{1DC78756-444B-4B16-BF59-A713E165CB81}" presName="accentRepeatNode" presStyleLbl="solidFgAcc1" presStyleIdx="2" presStyleCnt="3"/>
      <dgm:spPr/>
    </dgm:pt>
  </dgm:ptLst>
  <dgm:cxnLst>
    <dgm:cxn modelId="{347B3A0D-0C66-47AB-91A7-C8BF12B4435D}" srcId="{E93C393D-773B-40ED-B6B4-489D61C1A9DE}" destId="{58AF9F54-510C-4B65-A03D-D2B6F50BE464}" srcOrd="0" destOrd="0" parTransId="{137232D7-44DE-421A-87C3-5C49DFE8D57B}" sibTransId="{09A36A18-B940-47AF-B261-1044A63E6D33}"/>
    <dgm:cxn modelId="{CD3CF4CE-F595-447F-8A8D-A2320884C367}" srcId="{E93C393D-773B-40ED-B6B4-489D61C1A9DE}" destId="{5A8680F9-8077-4309-933E-18017EDF3AFB}" srcOrd="1" destOrd="0" parTransId="{3988064F-0B6D-4263-AE1D-23950621CFBF}" sibTransId="{CAFC0D93-D98B-4751-A2F9-9266B850103D}"/>
    <dgm:cxn modelId="{80E113B5-C818-439D-80EB-65A856F029D8}" type="presOf" srcId="{1DC78756-444B-4B16-BF59-A713E165CB81}" destId="{BD50CE71-7E69-4175-8165-B78C57CB6183}" srcOrd="0" destOrd="0" presId="urn:microsoft.com/office/officeart/2008/layout/VerticalCurvedList"/>
    <dgm:cxn modelId="{3408EC8B-CFF5-415B-945E-1A9744E340E3}" srcId="{E93C393D-773B-40ED-B6B4-489D61C1A9DE}" destId="{1DC78756-444B-4B16-BF59-A713E165CB81}" srcOrd="2" destOrd="0" parTransId="{C63D66DD-7393-4FF3-AA3A-1DCE85AE80EA}" sibTransId="{3EB771EE-2264-4671-8E3B-7AB84385C98C}"/>
    <dgm:cxn modelId="{85737220-251A-4FB0-AAA5-34DED51A8357}" type="presOf" srcId="{E93C393D-773B-40ED-B6B4-489D61C1A9DE}" destId="{F410A317-13D3-4F60-8177-39F3CE19231B}" srcOrd="0" destOrd="0" presId="urn:microsoft.com/office/officeart/2008/layout/VerticalCurvedList"/>
    <dgm:cxn modelId="{84216675-6A4A-4E6D-B8F9-E609BE69B6AE}" type="presOf" srcId="{58AF9F54-510C-4B65-A03D-D2B6F50BE464}" destId="{49C9A628-BCED-4A7C-B35F-DFE1F41727FE}" srcOrd="0" destOrd="0" presId="urn:microsoft.com/office/officeart/2008/layout/VerticalCurvedList"/>
    <dgm:cxn modelId="{3B109AA0-176D-48B2-984A-A05EBC607BD9}" type="presOf" srcId="{09A36A18-B940-47AF-B261-1044A63E6D33}" destId="{B81152E1-2196-4B30-A414-94C0679CC251}" srcOrd="0" destOrd="0" presId="urn:microsoft.com/office/officeart/2008/layout/VerticalCurvedList"/>
    <dgm:cxn modelId="{159F18FB-5A7C-49C8-85A4-F7CFA9356DED}" type="presOf" srcId="{5A8680F9-8077-4309-933E-18017EDF3AFB}" destId="{07BA47F1-8685-4D8A-BADA-78A668BB7230}" srcOrd="0" destOrd="0" presId="urn:microsoft.com/office/officeart/2008/layout/VerticalCurvedList"/>
    <dgm:cxn modelId="{897F5C56-FEE9-4320-AEEB-304E72F9C9FA}" type="presParOf" srcId="{F410A317-13D3-4F60-8177-39F3CE19231B}" destId="{B88CFCA3-C1F8-4E42-8AE8-4C3A9EA26F88}" srcOrd="0" destOrd="0" presId="urn:microsoft.com/office/officeart/2008/layout/VerticalCurvedList"/>
    <dgm:cxn modelId="{7DC52D72-7F43-4B9B-AC14-76F6FE0D698F}" type="presParOf" srcId="{B88CFCA3-C1F8-4E42-8AE8-4C3A9EA26F88}" destId="{80534AAE-5B52-4E54-8B38-04D0D0B6D8BB}" srcOrd="0" destOrd="0" presId="urn:microsoft.com/office/officeart/2008/layout/VerticalCurvedList"/>
    <dgm:cxn modelId="{1EB1B3E1-3797-475B-9273-C8E217CF1795}" type="presParOf" srcId="{80534AAE-5B52-4E54-8B38-04D0D0B6D8BB}" destId="{AC9380DF-14DF-4AE8-B361-069B76CCBFBE}" srcOrd="0" destOrd="0" presId="urn:microsoft.com/office/officeart/2008/layout/VerticalCurvedList"/>
    <dgm:cxn modelId="{068A2D53-9BEF-45FA-8931-1525325DCC18}" type="presParOf" srcId="{80534AAE-5B52-4E54-8B38-04D0D0B6D8BB}" destId="{B81152E1-2196-4B30-A414-94C0679CC251}" srcOrd="1" destOrd="0" presId="urn:microsoft.com/office/officeart/2008/layout/VerticalCurvedList"/>
    <dgm:cxn modelId="{76856847-8FFF-4821-AF38-8481E0438071}" type="presParOf" srcId="{80534AAE-5B52-4E54-8B38-04D0D0B6D8BB}" destId="{9F6029DB-8009-4501-824C-72A04C1AA46A}" srcOrd="2" destOrd="0" presId="urn:microsoft.com/office/officeart/2008/layout/VerticalCurvedList"/>
    <dgm:cxn modelId="{D0E000C6-EE73-4EF1-B88A-8AAF94CEA905}" type="presParOf" srcId="{80534AAE-5B52-4E54-8B38-04D0D0B6D8BB}" destId="{9A1B0B6D-9B24-404A-82A1-5A862420BCC2}" srcOrd="3" destOrd="0" presId="urn:microsoft.com/office/officeart/2008/layout/VerticalCurvedList"/>
    <dgm:cxn modelId="{D498BCC5-F444-4A75-B8FD-B12F0EE71F33}" type="presParOf" srcId="{B88CFCA3-C1F8-4E42-8AE8-4C3A9EA26F88}" destId="{49C9A628-BCED-4A7C-B35F-DFE1F41727FE}" srcOrd="1" destOrd="0" presId="urn:microsoft.com/office/officeart/2008/layout/VerticalCurvedList"/>
    <dgm:cxn modelId="{F75E0B84-67FD-4C97-B3C1-FFD7B6CEB20E}" type="presParOf" srcId="{B88CFCA3-C1F8-4E42-8AE8-4C3A9EA26F88}" destId="{7769FFA8-3FC6-49D9-9934-45E4DEABD4F5}" srcOrd="2" destOrd="0" presId="urn:microsoft.com/office/officeart/2008/layout/VerticalCurvedList"/>
    <dgm:cxn modelId="{53203114-BF55-447E-916A-F10126F91229}" type="presParOf" srcId="{7769FFA8-3FC6-49D9-9934-45E4DEABD4F5}" destId="{0C43B779-6D07-4CD2-B715-C249015B2F2C}" srcOrd="0" destOrd="0" presId="urn:microsoft.com/office/officeart/2008/layout/VerticalCurvedList"/>
    <dgm:cxn modelId="{E93D86E5-15D4-4D85-A692-7787ADEBEE0B}" type="presParOf" srcId="{B88CFCA3-C1F8-4E42-8AE8-4C3A9EA26F88}" destId="{07BA47F1-8685-4D8A-BADA-78A668BB7230}" srcOrd="3" destOrd="0" presId="urn:microsoft.com/office/officeart/2008/layout/VerticalCurvedList"/>
    <dgm:cxn modelId="{0FF383A9-35DF-4F2F-9CFF-3D64104C08FC}" type="presParOf" srcId="{B88CFCA3-C1F8-4E42-8AE8-4C3A9EA26F88}" destId="{56CA3C77-858C-40C7-9D30-3D7C72FEAD71}" srcOrd="4" destOrd="0" presId="urn:microsoft.com/office/officeart/2008/layout/VerticalCurvedList"/>
    <dgm:cxn modelId="{98E6D1B9-B815-4E7D-A604-49139D4C76F0}" type="presParOf" srcId="{56CA3C77-858C-40C7-9D30-3D7C72FEAD71}" destId="{5C08DB02-C2E6-4582-A296-7EF529156F85}" srcOrd="0" destOrd="0" presId="urn:microsoft.com/office/officeart/2008/layout/VerticalCurvedList"/>
    <dgm:cxn modelId="{163E3E9A-3A29-4E9B-8900-86FF37C3827E}" type="presParOf" srcId="{B88CFCA3-C1F8-4E42-8AE8-4C3A9EA26F88}" destId="{BD50CE71-7E69-4175-8165-B78C57CB6183}" srcOrd="5" destOrd="0" presId="urn:microsoft.com/office/officeart/2008/layout/VerticalCurvedList"/>
    <dgm:cxn modelId="{DA93BA9F-7869-421A-AE19-DDEB0B3E41B8}" type="presParOf" srcId="{B88CFCA3-C1F8-4E42-8AE8-4C3A9EA26F88}" destId="{C7ACC61F-22E2-475C-B954-51F8F9117EC2}" srcOrd="6" destOrd="0" presId="urn:microsoft.com/office/officeart/2008/layout/VerticalCurvedList"/>
    <dgm:cxn modelId="{50B7DD03-340E-4F24-9122-A4FEBF5CC90C}" type="presParOf" srcId="{C7ACC61F-22E2-475C-B954-51F8F9117EC2}" destId="{C18A8B29-CFFD-45F8-AB47-28CF4D17EA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68A096-B30B-40FF-87DE-1F142D783B2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6C5B15-F9E7-484C-8133-72B37A788D6D}">
      <dgm:prSet phldrT="[Text]"/>
      <dgm:spPr/>
      <dgm:t>
        <a:bodyPr/>
        <a:lstStyle/>
        <a:p>
          <a:r>
            <a:rPr lang="en-US" dirty="0" smtClean="0"/>
            <a:t>Conducting research helps you… </a:t>
          </a:r>
          <a:endParaRPr lang="en-US" dirty="0"/>
        </a:p>
      </dgm:t>
    </dgm:pt>
    <dgm:pt modelId="{3A77C67D-7BAC-4288-9120-15B10A6F6671}" type="parTrans" cxnId="{4CCD78EE-A479-4D49-AD64-1D17772FCE86}">
      <dgm:prSet/>
      <dgm:spPr/>
      <dgm:t>
        <a:bodyPr/>
        <a:lstStyle/>
        <a:p>
          <a:endParaRPr lang="en-US"/>
        </a:p>
      </dgm:t>
    </dgm:pt>
    <dgm:pt modelId="{7AF2EE65-2042-4564-9137-83E6990B5A5A}" type="sibTrans" cxnId="{4CCD78EE-A479-4D49-AD64-1D17772FCE86}">
      <dgm:prSet/>
      <dgm:spPr/>
      <dgm:t>
        <a:bodyPr/>
        <a:lstStyle/>
        <a:p>
          <a:endParaRPr lang="en-US"/>
        </a:p>
      </dgm:t>
    </dgm:pt>
    <dgm:pt modelId="{5507103F-CBE5-42BD-8042-F7E7A8EE5B13}">
      <dgm:prSet phldrT="[Text]"/>
      <dgm:spPr/>
      <dgm:t>
        <a:bodyPr/>
        <a:lstStyle/>
        <a:p>
          <a:r>
            <a:rPr lang="en-US" dirty="0" smtClean="0"/>
            <a:t>Identify the best option</a:t>
          </a:r>
          <a:endParaRPr lang="en-US" dirty="0"/>
        </a:p>
      </dgm:t>
    </dgm:pt>
    <dgm:pt modelId="{03F4975A-E80A-4ED7-AD5F-BA6B32C14F35}" type="parTrans" cxnId="{5750578D-31E0-4852-A729-DF4C55708F2C}">
      <dgm:prSet/>
      <dgm:spPr/>
      <dgm:t>
        <a:bodyPr/>
        <a:lstStyle/>
        <a:p>
          <a:endParaRPr lang="en-US"/>
        </a:p>
      </dgm:t>
    </dgm:pt>
    <dgm:pt modelId="{DD0F2684-921A-4574-ADDC-993489066FD5}" type="sibTrans" cxnId="{5750578D-31E0-4852-A729-DF4C55708F2C}">
      <dgm:prSet/>
      <dgm:spPr/>
      <dgm:t>
        <a:bodyPr/>
        <a:lstStyle/>
        <a:p>
          <a:endParaRPr lang="en-US"/>
        </a:p>
      </dgm:t>
    </dgm:pt>
    <dgm:pt modelId="{5DF8E4F9-0066-454C-AFF1-25380AF9D492}">
      <dgm:prSet phldrT="[Text]"/>
      <dgm:spPr/>
      <dgm:t>
        <a:bodyPr/>
        <a:lstStyle/>
        <a:p>
          <a:r>
            <a:rPr lang="en-US" dirty="0" smtClean="0"/>
            <a:t>Be satisfied with the purchase</a:t>
          </a:r>
          <a:endParaRPr lang="en-US" dirty="0"/>
        </a:p>
      </dgm:t>
    </dgm:pt>
    <dgm:pt modelId="{7D498402-67C4-4432-BD07-5C88DE78694E}" type="parTrans" cxnId="{354EAEFE-DF0C-4D18-8047-030322260514}">
      <dgm:prSet/>
      <dgm:spPr/>
      <dgm:t>
        <a:bodyPr/>
        <a:lstStyle/>
        <a:p>
          <a:endParaRPr lang="en-US"/>
        </a:p>
      </dgm:t>
    </dgm:pt>
    <dgm:pt modelId="{1AA3B96E-18BB-4F9F-A14D-A31E66783E90}" type="sibTrans" cxnId="{354EAEFE-DF0C-4D18-8047-030322260514}">
      <dgm:prSet/>
      <dgm:spPr/>
      <dgm:t>
        <a:bodyPr/>
        <a:lstStyle/>
        <a:p>
          <a:endParaRPr lang="en-US"/>
        </a:p>
      </dgm:t>
    </dgm:pt>
    <dgm:pt modelId="{A6322CED-8128-46C2-AD48-F6340C021A20}" type="pres">
      <dgm:prSet presAssocID="{7668A096-B30B-40FF-87DE-1F142D783B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6E9384-8275-465F-BD86-D5C4E7F46294}" type="pres">
      <dgm:prSet presAssocID="{876C5B15-F9E7-484C-8133-72B37A788D6D}" presName="hierRoot1" presStyleCnt="0"/>
      <dgm:spPr/>
    </dgm:pt>
    <dgm:pt modelId="{6456695E-5192-4921-8F66-D0760F8E2172}" type="pres">
      <dgm:prSet presAssocID="{876C5B15-F9E7-484C-8133-72B37A788D6D}" presName="composite" presStyleCnt="0"/>
      <dgm:spPr/>
    </dgm:pt>
    <dgm:pt modelId="{D9923F55-8F5D-47DC-998E-B152085C3D38}" type="pres">
      <dgm:prSet presAssocID="{876C5B15-F9E7-484C-8133-72B37A788D6D}" presName="background" presStyleLbl="node0" presStyleIdx="0" presStyleCnt="1"/>
      <dgm:spPr/>
    </dgm:pt>
    <dgm:pt modelId="{302E6DAA-66AE-4F7B-813A-704FAE499BC6}" type="pres">
      <dgm:prSet presAssocID="{876C5B15-F9E7-484C-8133-72B37A788D6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D88E3F-6637-4A9A-8C3D-FAC8513AB5FF}" type="pres">
      <dgm:prSet presAssocID="{876C5B15-F9E7-484C-8133-72B37A788D6D}" presName="hierChild2" presStyleCnt="0"/>
      <dgm:spPr/>
    </dgm:pt>
    <dgm:pt modelId="{A25AECC5-03C6-4BEF-81E4-51168C9F25AA}" type="pres">
      <dgm:prSet presAssocID="{03F4975A-E80A-4ED7-AD5F-BA6B32C14F3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D8FFA5-FB9F-4A10-BB2B-4F13598AF1F6}" type="pres">
      <dgm:prSet presAssocID="{5507103F-CBE5-42BD-8042-F7E7A8EE5B13}" presName="hierRoot2" presStyleCnt="0"/>
      <dgm:spPr/>
    </dgm:pt>
    <dgm:pt modelId="{98AF4F58-814D-4399-BE92-D87B10F507E9}" type="pres">
      <dgm:prSet presAssocID="{5507103F-CBE5-42BD-8042-F7E7A8EE5B13}" presName="composite2" presStyleCnt="0"/>
      <dgm:spPr/>
    </dgm:pt>
    <dgm:pt modelId="{AF4FA2BE-77C7-40A9-9E1C-6D0DD073CA84}" type="pres">
      <dgm:prSet presAssocID="{5507103F-CBE5-42BD-8042-F7E7A8EE5B13}" presName="background2" presStyleLbl="node2" presStyleIdx="0" presStyleCnt="2"/>
      <dgm:spPr/>
    </dgm:pt>
    <dgm:pt modelId="{47DEBFAE-C708-4FC1-8AD8-0A8755D63C3A}" type="pres">
      <dgm:prSet presAssocID="{5507103F-CBE5-42BD-8042-F7E7A8EE5B1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29A7D0-1BCB-4371-901A-AC8E1279BB89}" type="pres">
      <dgm:prSet presAssocID="{5507103F-CBE5-42BD-8042-F7E7A8EE5B13}" presName="hierChild3" presStyleCnt="0"/>
      <dgm:spPr/>
    </dgm:pt>
    <dgm:pt modelId="{B5C71AAA-F399-4948-AB72-4FC64FBD7180}" type="pres">
      <dgm:prSet presAssocID="{7D498402-67C4-4432-BD07-5C88DE7869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9E7DF564-4292-4A14-8C1F-70E75DED0C3D}" type="pres">
      <dgm:prSet presAssocID="{5DF8E4F9-0066-454C-AFF1-25380AF9D492}" presName="hierRoot2" presStyleCnt="0"/>
      <dgm:spPr/>
    </dgm:pt>
    <dgm:pt modelId="{43FA64D6-DE15-48DB-AB83-E80F7D68E405}" type="pres">
      <dgm:prSet presAssocID="{5DF8E4F9-0066-454C-AFF1-25380AF9D492}" presName="composite2" presStyleCnt="0"/>
      <dgm:spPr/>
    </dgm:pt>
    <dgm:pt modelId="{200E947A-CB84-4264-838E-7A43CA8D4776}" type="pres">
      <dgm:prSet presAssocID="{5DF8E4F9-0066-454C-AFF1-25380AF9D492}" presName="background2" presStyleLbl="node2" presStyleIdx="1" presStyleCnt="2"/>
      <dgm:spPr/>
    </dgm:pt>
    <dgm:pt modelId="{07B1B124-2128-4523-B8EC-8C37297D300B}" type="pres">
      <dgm:prSet presAssocID="{5DF8E4F9-0066-454C-AFF1-25380AF9D49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0260B4-1F0A-41ED-93EA-03422AC4E3FF}" type="pres">
      <dgm:prSet presAssocID="{5DF8E4F9-0066-454C-AFF1-25380AF9D492}" presName="hierChild3" presStyleCnt="0"/>
      <dgm:spPr/>
    </dgm:pt>
  </dgm:ptLst>
  <dgm:cxnLst>
    <dgm:cxn modelId="{98DE0296-864D-4601-B11D-36EF0CA6059C}" type="presOf" srcId="{5507103F-CBE5-42BD-8042-F7E7A8EE5B13}" destId="{47DEBFAE-C708-4FC1-8AD8-0A8755D63C3A}" srcOrd="0" destOrd="0" presId="urn:microsoft.com/office/officeart/2005/8/layout/hierarchy1"/>
    <dgm:cxn modelId="{4CCD78EE-A479-4D49-AD64-1D17772FCE86}" srcId="{7668A096-B30B-40FF-87DE-1F142D783B24}" destId="{876C5B15-F9E7-484C-8133-72B37A788D6D}" srcOrd="0" destOrd="0" parTransId="{3A77C67D-7BAC-4288-9120-15B10A6F6671}" sibTransId="{7AF2EE65-2042-4564-9137-83E6990B5A5A}"/>
    <dgm:cxn modelId="{404FA20B-28EB-4758-B642-1E5A9B6E894D}" type="presOf" srcId="{5DF8E4F9-0066-454C-AFF1-25380AF9D492}" destId="{07B1B124-2128-4523-B8EC-8C37297D300B}" srcOrd="0" destOrd="0" presId="urn:microsoft.com/office/officeart/2005/8/layout/hierarchy1"/>
    <dgm:cxn modelId="{70C3026F-233D-4B8F-B03F-C6CB25302F10}" type="presOf" srcId="{7668A096-B30B-40FF-87DE-1F142D783B24}" destId="{A6322CED-8128-46C2-AD48-F6340C021A20}" srcOrd="0" destOrd="0" presId="urn:microsoft.com/office/officeart/2005/8/layout/hierarchy1"/>
    <dgm:cxn modelId="{7A1AC2F8-62DE-4948-A419-7C4A7DD3544C}" type="presOf" srcId="{7D498402-67C4-4432-BD07-5C88DE78694E}" destId="{B5C71AAA-F399-4948-AB72-4FC64FBD7180}" srcOrd="0" destOrd="0" presId="urn:microsoft.com/office/officeart/2005/8/layout/hierarchy1"/>
    <dgm:cxn modelId="{354EAEFE-DF0C-4D18-8047-030322260514}" srcId="{876C5B15-F9E7-484C-8133-72B37A788D6D}" destId="{5DF8E4F9-0066-454C-AFF1-25380AF9D492}" srcOrd="1" destOrd="0" parTransId="{7D498402-67C4-4432-BD07-5C88DE78694E}" sibTransId="{1AA3B96E-18BB-4F9F-A14D-A31E66783E90}"/>
    <dgm:cxn modelId="{5750578D-31E0-4852-A729-DF4C55708F2C}" srcId="{876C5B15-F9E7-484C-8133-72B37A788D6D}" destId="{5507103F-CBE5-42BD-8042-F7E7A8EE5B13}" srcOrd="0" destOrd="0" parTransId="{03F4975A-E80A-4ED7-AD5F-BA6B32C14F35}" sibTransId="{DD0F2684-921A-4574-ADDC-993489066FD5}"/>
    <dgm:cxn modelId="{71704D5B-51A2-4173-B097-7153C369CF07}" type="presOf" srcId="{876C5B15-F9E7-484C-8133-72B37A788D6D}" destId="{302E6DAA-66AE-4F7B-813A-704FAE499BC6}" srcOrd="0" destOrd="0" presId="urn:microsoft.com/office/officeart/2005/8/layout/hierarchy1"/>
    <dgm:cxn modelId="{0F7666AC-5BD8-434B-9C3B-2941019B621A}" type="presOf" srcId="{03F4975A-E80A-4ED7-AD5F-BA6B32C14F35}" destId="{A25AECC5-03C6-4BEF-81E4-51168C9F25AA}" srcOrd="0" destOrd="0" presId="urn:microsoft.com/office/officeart/2005/8/layout/hierarchy1"/>
    <dgm:cxn modelId="{496EB99D-7B48-4274-8F74-61E425CD16C0}" type="presParOf" srcId="{A6322CED-8128-46C2-AD48-F6340C021A20}" destId="{236E9384-8275-465F-BD86-D5C4E7F46294}" srcOrd="0" destOrd="0" presId="urn:microsoft.com/office/officeart/2005/8/layout/hierarchy1"/>
    <dgm:cxn modelId="{34331555-AE27-4DFF-B2A7-70453CA911DC}" type="presParOf" srcId="{236E9384-8275-465F-BD86-D5C4E7F46294}" destId="{6456695E-5192-4921-8F66-D0760F8E2172}" srcOrd="0" destOrd="0" presId="urn:microsoft.com/office/officeart/2005/8/layout/hierarchy1"/>
    <dgm:cxn modelId="{32E149FA-9DBB-42C0-A8AB-22D0AF59C695}" type="presParOf" srcId="{6456695E-5192-4921-8F66-D0760F8E2172}" destId="{D9923F55-8F5D-47DC-998E-B152085C3D38}" srcOrd="0" destOrd="0" presId="urn:microsoft.com/office/officeart/2005/8/layout/hierarchy1"/>
    <dgm:cxn modelId="{99EEAC06-CD71-4527-8CC8-20FE14E86BBC}" type="presParOf" srcId="{6456695E-5192-4921-8F66-D0760F8E2172}" destId="{302E6DAA-66AE-4F7B-813A-704FAE499BC6}" srcOrd="1" destOrd="0" presId="urn:microsoft.com/office/officeart/2005/8/layout/hierarchy1"/>
    <dgm:cxn modelId="{F945FD70-A679-4987-A829-85BD2001ACDF}" type="presParOf" srcId="{236E9384-8275-465F-BD86-D5C4E7F46294}" destId="{95D88E3F-6637-4A9A-8C3D-FAC8513AB5FF}" srcOrd="1" destOrd="0" presId="urn:microsoft.com/office/officeart/2005/8/layout/hierarchy1"/>
    <dgm:cxn modelId="{DE46A9DA-11CC-4683-AEAB-037ACCD34D10}" type="presParOf" srcId="{95D88E3F-6637-4A9A-8C3D-FAC8513AB5FF}" destId="{A25AECC5-03C6-4BEF-81E4-51168C9F25AA}" srcOrd="0" destOrd="0" presId="urn:microsoft.com/office/officeart/2005/8/layout/hierarchy1"/>
    <dgm:cxn modelId="{7559C0AB-9979-4C3B-B5E2-9A58D8E6E5A1}" type="presParOf" srcId="{95D88E3F-6637-4A9A-8C3D-FAC8513AB5FF}" destId="{98D8FFA5-FB9F-4A10-BB2B-4F13598AF1F6}" srcOrd="1" destOrd="0" presId="urn:microsoft.com/office/officeart/2005/8/layout/hierarchy1"/>
    <dgm:cxn modelId="{7D2A2DA4-CCBA-4E12-A8AA-4ACE0711DEF8}" type="presParOf" srcId="{98D8FFA5-FB9F-4A10-BB2B-4F13598AF1F6}" destId="{98AF4F58-814D-4399-BE92-D87B10F507E9}" srcOrd="0" destOrd="0" presId="urn:microsoft.com/office/officeart/2005/8/layout/hierarchy1"/>
    <dgm:cxn modelId="{45D218CF-F42A-4B49-89D3-14D241FF6B34}" type="presParOf" srcId="{98AF4F58-814D-4399-BE92-D87B10F507E9}" destId="{AF4FA2BE-77C7-40A9-9E1C-6D0DD073CA84}" srcOrd="0" destOrd="0" presId="urn:microsoft.com/office/officeart/2005/8/layout/hierarchy1"/>
    <dgm:cxn modelId="{B6808ECF-2996-4DFA-8DA0-F9277FDAD513}" type="presParOf" srcId="{98AF4F58-814D-4399-BE92-D87B10F507E9}" destId="{47DEBFAE-C708-4FC1-8AD8-0A8755D63C3A}" srcOrd="1" destOrd="0" presId="urn:microsoft.com/office/officeart/2005/8/layout/hierarchy1"/>
    <dgm:cxn modelId="{83D2A372-93FC-410E-8693-336B42BFB4E6}" type="presParOf" srcId="{98D8FFA5-FB9F-4A10-BB2B-4F13598AF1F6}" destId="{B829A7D0-1BCB-4371-901A-AC8E1279BB89}" srcOrd="1" destOrd="0" presId="urn:microsoft.com/office/officeart/2005/8/layout/hierarchy1"/>
    <dgm:cxn modelId="{606F9458-9BCD-4B70-9263-12795AFB577C}" type="presParOf" srcId="{95D88E3F-6637-4A9A-8C3D-FAC8513AB5FF}" destId="{B5C71AAA-F399-4948-AB72-4FC64FBD7180}" srcOrd="2" destOrd="0" presId="urn:microsoft.com/office/officeart/2005/8/layout/hierarchy1"/>
    <dgm:cxn modelId="{9226CAA5-5AA2-4D0E-BBDD-DEDDE8863AC5}" type="presParOf" srcId="{95D88E3F-6637-4A9A-8C3D-FAC8513AB5FF}" destId="{9E7DF564-4292-4A14-8C1F-70E75DED0C3D}" srcOrd="3" destOrd="0" presId="urn:microsoft.com/office/officeart/2005/8/layout/hierarchy1"/>
    <dgm:cxn modelId="{B72FA580-0AE5-40A4-9906-530F843AF894}" type="presParOf" srcId="{9E7DF564-4292-4A14-8C1F-70E75DED0C3D}" destId="{43FA64D6-DE15-48DB-AB83-E80F7D68E405}" srcOrd="0" destOrd="0" presId="urn:microsoft.com/office/officeart/2005/8/layout/hierarchy1"/>
    <dgm:cxn modelId="{9C803440-0911-4136-A1F6-E58A69389AE0}" type="presParOf" srcId="{43FA64D6-DE15-48DB-AB83-E80F7D68E405}" destId="{200E947A-CB84-4264-838E-7A43CA8D4776}" srcOrd="0" destOrd="0" presId="urn:microsoft.com/office/officeart/2005/8/layout/hierarchy1"/>
    <dgm:cxn modelId="{5D96D6DD-EBEF-404A-948B-29C8A13B8E21}" type="presParOf" srcId="{43FA64D6-DE15-48DB-AB83-E80F7D68E405}" destId="{07B1B124-2128-4523-B8EC-8C37297D300B}" srcOrd="1" destOrd="0" presId="urn:microsoft.com/office/officeart/2005/8/layout/hierarchy1"/>
    <dgm:cxn modelId="{D7613417-C075-4FD1-AC15-881D375D7046}" type="presParOf" srcId="{9E7DF564-4292-4A14-8C1F-70E75DED0C3D}" destId="{B80260B4-1F0A-41ED-93EA-03422AC4E3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FBAA0D-C591-43BE-8A5C-1E19A603BE2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041DE3-1B72-4459-B8D2-29F6ED9A87EC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bg1"/>
              </a:solidFill>
            </a:rPr>
            <a:t>Be a critical consumer!</a:t>
          </a:r>
          <a:endParaRPr lang="en-US" sz="2400" b="0" dirty="0">
            <a:solidFill>
              <a:schemeClr val="bg1"/>
            </a:solidFill>
          </a:endParaRPr>
        </a:p>
      </dgm:t>
    </dgm:pt>
    <dgm:pt modelId="{BD581992-DF68-4EB1-8F29-FCF1635DC8F7}" type="parTrans" cxnId="{EDEA3E7F-100F-42AE-AC0A-5B132DF748D2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E5AF568A-18EF-48AE-A737-059739D64096}" type="sibTrans" cxnId="{EDEA3E7F-100F-42AE-AC0A-5B132DF748D2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6811AAFF-E1E6-493D-908C-8FA419B3D875}">
      <dgm:prSet phldrT="[Text]" custT="1"/>
      <dgm:spPr/>
      <dgm:t>
        <a:bodyPr/>
        <a:lstStyle/>
        <a:p>
          <a:r>
            <a:rPr lang="en-US" sz="3200" b="0" dirty="0" smtClean="0">
              <a:solidFill>
                <a:schemeClr val="bg1"/>
              </a:solidFill>
            </a:rPr>
            <a:t>Seller</a:t>
          </a:r>
          <a:endParaRPr lang="en-US" sz="3200" b="0" dirty="0">
            <a:solidFill>
              <a:schemeClr val="bg1"/>
            </a:solidFill>
          </a:endParaRPr>
        </a:p>
      </dgm:t>
    </dgm:pt>
    <dgm:pt modelId="{8503B87E-414D-4C7E-BEAB-80F143221557}" type="parTrans" cxnId="{BFE17347-9E40-42B8-956B-91F5D95CAB10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8393F99A-7A0B-4D5E-9EEF-26D2F16C8628}" type="sibTrans" cxnId="{BFE17347-9E40-42B8-956B-91F5D95CAB10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7C2DB80A-FEC4-410B-BBAD-C587B0E6DE0D}">
      <dgm:prSet phldrT="[Text]" custT="1"/>
      <dgm:spPr/>
      <dgm:t>
        <a:bodyPr/>
        <a:lstStyle/>
        <a:p>
          <a:r>
            <a:rPr lang="en-US" sz="1800" b="0" dirty="0" smtClean="0">
              <a:solidFill>
                <a:schemeClr val="bg1"/>
              </a:solidFill>
            </a:rPr>
            <a:t>Consumer Reports</a:t>
          </a:r>
          <a:endParaRPr lang="en-US" sz="1800" b="0" dirty="0">
            <a:solidFill>
              <a:schemeClr val="bg1"/>
            </a:solidFill>
          </a:endParaRPr>
        </a:p>
      </dgm:t>
    </dgm:pt>
    <dgm:pt modelId="{B7BA2952-D721-44BC-B36F-62FD0CF79CCC}" type="parTrans" cxnId="{949079C9-0737-43CA-92C7-EF269DF70F3E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D2B0BEB8-5216-48DE-AF2A-C96FD533166B}" type="sibTrans" cxnId="{949079C9-0737-43CA-92C7-EF269DF70F3E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BF14E33C-AD8B-41FD-8470-57F6BCFBE825}">
      <dgm:prSet phldrT="[Text]"/>
      <dgm:spPr/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Product Reviews</a:t>
          </a:r>
          <a:endParaRPr lang="en-US" b="0" dirty="0">
            <a:solidFill>
              <a:schemeClr val="bg1"/>
            </a:solidFill>
          </a:endParaRPr>
        </a:p>
      </dgm:t>
    </dgm:pt>
    <dgm:pt modelId="{46D42BBC-8E82-4230-902A-A8D06FB5657F}" type="parTrans" cxnId="{4C20AD73-6BBB-444F-B60A-24F4CF3B290E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B3E19013-CC91-42BD-8C1C-801E1B42A82B}" type="sibTrans" cxnId="{4C20AD73-6BBB-444F-B60A-24F4CF3B290E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3070E5EE-6AF9-49A2-A38B-E8FB235920CF}">
      <dgm:prSet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Appropriate Licenses</a:t>
          </a:r>
          <a:endParaRPr lang="en-US" sz="1600" dirty="0">
            <a:solidFill>
              <a:schemeClr val="bg1"/>
            </a:solidFill>
          </a:endParaRPr>
        </a:p>
      </dgm:t>
    </dgm:pt>
    <dgm:pt modelId="{3DFD9400-D6BF-4613-992F-68E9E7BD1CC9}" type="parTrans" cxnId="{1DD82AE1-9998-4988-9903-BBBB4C5E3F08}">
      <dgm:prSet/>
      <dgm:spPr/>
      <dgm:t>
        <a:bodyPr/>
        <a:lstStyle/>
        <a:p>
          <a:endParaRPr lang="en-US"/>
        </a:p>
      </dgm:t>
    </dgm:pt>
    <dgm:pt modelId="{E1F43952-B7F1-4D77-84D0-BC4DB44FC510}" type="sibTrans" cxnId="{1DD82AE1-9998-4988-9903-BBBB4C5E3F08}">
      <dgm:prSet/>
      <dgm:spPr/>
      <dgm:t>
        <a:bodyPr/>
        <a:lstStyle/>
        <a:p>
          <a:endParaRPr lang="en-US"/>
        </a:p>
      </dgm:t>
    </dgm:pt>
    <dgm:pt modelId="{484FD965-8596-4687-91E4-DDFA247428B3}" type="pres">
      <dgm:prSet presAssocID="{59FBAA0D-C591-43BE-8A5C-1E19A603BE2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86F261-5A15-4627-B263-30789381913C}" type="pres">
      <dgm:prSet presAssocID="{9C041DE3-1B72-4459-B8D2-29F6ED9A87EC}" presName="centerShape" presStyleLbl="node0" presStyleIdx="0" presStyleCnt="1" custScaleX="136561" custScaleY="130354"/>
      <dgm:spPr/>
      <dgm:t>
        <a:bodyPr/>
        <a:lstStyle/>
        <a:p>
          <a:endParaRPr lang="en-US"/>
        </a:p>
      </dgm:t>
    </dgm:pt>
    <dgm:pt modelId="{34B1B00A-6FE4-4BCF-A07A-22DD8377AEEE}" type="pres">
      <dgm:prSet presAssocID="{8503B87E-414D-4C7E-BEAB-80F143221557}" presName="parTrans" presStyleLbl="sibTrans2D1" presStyleIdx="0" presStyleCnt="4"/>
      <dgm:spPr/>
      <dgm:t>
        <a:bodyPr/>
        <a:lstStyle/>
        <a:p>
          <a:endParaRPr lang="en-US"/>
        </a:p>
      </dgm:t>
    </dgm:pt>
    <dgm:pt modelId="{0A4029A5-606E-49D3-836A-2FC28CB12AE0}" type="pres">
      <dgm:prSet presAssocID="{8503B87E-414D-4C7E-BEAB-80F1432215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8893821-4280-42DB-B1C9-4A343782E518}" type="pres">
      <dgm:prSet presAssocID="{6811AAFF-E1E6-493D-908C-8FA419B3D87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E6178-5E6E-483B-AAD5-2169AE4CA2E5}" type="pres">
      <dgm:prSet presAssocID="{B7BA2952-D721-44BC-B36F-62FD0CF79CCC}" presName="parTrans" presStyleLbl="sibTrans2D1" presStyleIdx="1" presStyleCnt="4"/>
      <dgm:spPr/>
      <dgm:t>
        <a:bodyPr/>
        <a:lstStyle/>
        <a:p>
          <a:endParaRPr lang="en-US"/>
        </a:p>
      </dgm:t>
    </dgm:pt>
    <dgm:pt modelId="{FFEA38FE-F5EF-42E8-81B0-004AC123E839}" type="pres">
      <dgm:prSet presAssocID="{B7BA2952-D721-44BC-B36F-62FD0CF79CC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3E2B0C-A605-49E8-AD2C-A5C1651C1555}" type="pres">
      <dgm:prSet presAssocID="{7C2DB80A-FEC4-410B-BBAD-C587B0E6DE0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2EC8D-7E1D-4130-B7EF-27B93AA70642}" type="pres">
      <dgm:prSet presAssocID="{3DFD9400-D6BF-4613-992F-68E9E7BD1CC9}" presName="parTrans" presStyleLbl="sibTrans2D1" presStyleIdx="2" presStyleCnt="4"/>
      <dgm:spPr/>
      <dgm:t>
        <a:bodyPr/>
        <a:lstStyle/>
        <a:p>
          <a:endParaRPr lang="en-US"/>
        </a:p>
      </dgm:t>
    </dgm:pt>
    <dgm:pt modelId="{95A6F07E-DCE5-42AF-99E9-3AC50D6CAC57}" type="pres">
      <dgm:prSet presAssocID="{3DFD9400-D6BF-4613-992F-68E9E7BD1CC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ED329D33-A1C3-48CB-8866-F95EFFBDB8DA}" type="pres">
      <dgm:prSet presAssocID="{3070E5EE-6AF9-49A2-A38B-E8FB235920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30428-3CF4-4FD3-B865-6D38AA656E4C}" type="pres">
      <dgm:prSet presAssocID="{46D42BBC-8E82-4230-902A-A8D06FB5657F}" presName="parTrans" presStyleLbl="sibTrans2D1" presStyleIdx="3" presStyleCnt="4"/>
      <dgm:spPr/>
      <dgm:t>
        <a:bodyPr/>
        <a:lstStyle/>
        <a:p>
          <a:endParaRPr lang="en-US"/>
        </a:p>
      </dgm:t>
    </dgm:pt>
    <dgm:pt modelId="{83AB6A54-8C12-47E0-ABEB-16DED357804F}" type="pres">
      <dgm:prSet presAssocID="{46D42BBC-8E82-4230-902A-A8D06FB5657F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C00DEBA-F057-454E-8B1F-B196D03C97FB}" type="pres">
      <dgm:prSet presAssocID="{BF14E33C-AD8B-41FD-8470-57F6BCFBE8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0EF2D0-0394-41D8-A2C3-C270F64C7A89}" type="presOf" srcId="{3070E5EE-6AF9-49A2-A38B-E8FB235920CF}" destId="{ED329D33-A1C3-48CB-8866-F95EFFBDB8DA}" srcOrd="0" destOrd="0" presId="urn:microsoft.com/office/officeart/2005/8/layout/radial5"/>
    <dgm:cxn modelId="{5CC19141-ED23-463C-85F0-F7373E09C032}" type="presOf" srcId="{6811AAFF-E1E6-493D-908C-8FA419B3D875}" destId="{58893821-4280-42DB-B1C9-4A343782E518}" srcOrd="0" destOrd="0" presId="urn:microsoft.com/office/officeart/2005/8/layout/radial5"/>
    <dgm:cxn modelId="{B5FAC6B2-A919-4621-9391-7EA0A0F67671}" type="presOf" srcId="{59FBAA0D-C591-43BE-8A5C-1E19A603BE22}" destId="{484FD965-8596-4687-91E4-DDFA247428B3}" srcOrd="0" destOrd="0" presId="urn:microsoft.com/office/officeart/2005/8/layout/radial5"/>
    <dgm:cxn modelId="{3C0B1BE6-72E3-496B-894E-6D4BA32F4DE6}" type="presOf" srcId="{B7BA2952-D721-44BC-B36F-62FD0CF79CCC}" destId="{EFDE6178-5E6E-483B-AAD5-2169AE4CA2E5}" srcOrd="0" destOrd="0" presId="urn:microsoft.com/office/officeart/2005/8/layout/radial5"/>
    <dgm:cxn modelId="{4C20AD73-6BBB-444F-B60A-24F4CF3B290E}" srcId="{9C041DE3-1B72-4459-B8D2-29F6ED9A87EC}" destId="{BF14E33C-AD8B-41FD-8470-57F6BCFBE825}" srcOrd="3" destOrd="0" parTransId="{46D42BBC-8E82-4230-902A-A8D06FB5657F}" sibTransId="{B3E19013-CC91-42BD-8C1C-801E1B42A82B}"/>
    <dgm:cxn modelId="{1DD82AE1-9998-4988-9903-BBBB4C5E3F08}" srcId="{9C041DE3-1B72-4459-B8D2-29F6ED9A87EC}" destId="{3070E5EE-6AF9-49A2-A38B-E8FB235920CF}" srcOrd="2" destOrd="0" parTransId="{3DFD9400-D6BF-4613-992F-68E9E7BD1CC9}" sibTransId="{E1F43952-B7F1-4D77-84D0-BC4DB44FC510}"/>
    <dgm:cxn modelId="{4E7B5DA1-11D1-4DDF-A4CC-FF9EDA0F2BFD}" type="presOf" srcId="{3DFD9400-D6BF-4613-992F-68E9E7BD1CC9}" destId="{A482EC8D-7E1D-4130-B7EF-27B93AA70642}" srcOrd="0" destOrd="0" presId="urn:microsoft.com/office/officeart/2005/8/layout/radial5"/>
    <dgm:cxn modelId="{81A59B9C-2056-4A5A-B81C-46A5065A13BB}" type="presOf" srcId="{B7BA2952-D721-44BC-B36F-62FD0CF79CCC}" destId="{FFEA38FE-F5EF-42E8-81B0-004AC123E839}" srcOrd="1" destOrd="0" presId="urn:microsoft.com/office/officeart/2005/8/layout/radial5"/>
    <dgm:cxn modelId="{BFE17347-9E40-42B8-956B-91F5D95CAB10}" srcId="{9C041DE3-1B72-4459-B8D2-29F6ED9A87EC}" destId="{6811AAFF-E1E6-493D-908C-8FA419B3D875}" srcOrd="0" destOrd="0" parTransId="{8503B87E-414D-4C7E-BEAB-80F143221557}" sibTransId="{8393F99A-7A0B-4D5E-9EEF-26D2F16C8628}"/>
    <dgm:cxn modelId="{980562B0-6EE0-4B0F-A9C3-E2A1188FE937}" type="presOf" srcId="{46D42BBC-8E82-4230-902A-A8D06FB5657F}" destId="{83AB6A54-8C12-47E0-ABEB-16DED357804F}" srcOrd="1" destOrd="0" presId="urn:microsoft.com/office/officeart/2005/8/layout/radial5"/>
    <dgm:cxn modelId="{949079C9-0737-43CA-92C7-EF269DF70F3E}" srcId="{9C041DE3-1B72-4459-B8D2-29F6ED9A87EC}" destId="{7C2DB80A-FEC4-410B-BBAD-C587B0E6DE0D}" srcOrd="1" destOrd="0" parTransId="{B7BA2952-D721-44BC-B36F-62FD0CF79CCC}" sibTransId="{D2B0BEB8-5216-48DE-AF2A-C96FD533166B}"/>
    <dgm:cxn modelId="{EDEA3E7F-100F-42AE-AC0A-5B132DF748D2}" srcId="{59FBAA0D-C591-43BE-8A5C-1E19A603BE22}" destId="{9C041DE3-1B72-4459-B8D2-29F6ED9A87EC}" srcOrd="0" destOrd="0" parTransId="{BD581992-DF68-4EB1-8F29-FCF1635DC8F7}" sibTransId="{E5AF568A-18EF-48AE-A737-059739D64096}"/>
    <dgm:cxn modelId="{A20DE142-44D2-428A-8457-FD7E7ED869A5}" type="presOf" srcId="{8503B87E-414D-4C7E-BEAB-80F143221557}" destId="{0A4029A5-606E-49D3-836A-2FC28CB12AE0}" srcOrd="1" destOrd="0" presId="urn:microsoft.com/office/officeart/2005/8/layout/radial5"/>
    <dgm:cxn modelId="{F762B3F9-8CE3-433B-BB54-30348F878765}" type="presOf" srcId="{8503B87E-414D-4C7E-BEAB-80F143221557}" destId="{34B1B00A-6FE4-4BCF-A07A-22DD8377AEEE}" srcOrd="0" destOrd="0" presId="urn:microsoft.com/office/officeart/2005/8/layout/radial5"/>
    <dgm:cxn modelId="{9D343D06-9661-4987-B20D-558AB76D88A2}" type="presOf" srcId="{7C2DB80A-FEC4-410B-BBAD-C587B0E6DE0D}" destId="{463E2B0C-A605-49E8-AD2C-A5C1651C1555}" srcOrd="0" destOrd="0" presId="urn:microsoft.com/office/officeart/2005/8/layout/radial5"/>
    <dgm:cxn modelId="{ABA1DA94-0A50-4915-A417-E6FEDD576C47}" type="presOf" srcId="{9C041DE3-1B72-4459-B8D2-29F6ED9A87EC}" destId="{9086F261-5A15-4627-B263-30789381913C}" srcOrd="0" destOrd="0" presId="urn:microsoft.com/office/officeart/2005/8/layout/radial5"/>
    <dgm:cxn modelId="{9E34818B-F536-446E-8157-041B7182281F}" type="presOf" srcId="{3DFD9400-D6BF-4613-992F-68E9E7BD1CC9}" destId="{95A6F07E-DCE5-42AF-99E9-3AC50D6CAC57}" srcOrd="1" destOrd="0" presId="urn:microsoft.com/office/officeart/2005/8/layout/radial5"/>
    <dgm:cxn modelId="{ECEFE76B-9A4C-4A2D-983A-683521C3A7F9}" type="presOf" srcId="{BF14E33C-AD8B-41FD-8470-57F6BCFBE825}" destId="{BC00DEBA-F057-454E-8B1F-B196D03C97FB}" srcOrd="0" destOrd="0" presId="urn:microsoft.com/office/officeart/2005/8/layout/radial5"/>
    <dgm:cxn modelId="{73262532-4361-4D1D-8345-EE47F66F567D}" type="presOf" srcId="{46D42BBC-8E82-4230-902A-A8D06FB5657F}" destId="{01930428-3CF4-4FD3-B865-6D38AA656E4C}" srcOrd="0" destOrd="0" presId="urn:microsoft.com/office/officeart/2005/8/layout/radial5"/>
    <dgm:cxn modelId="{696383C8-4F5A-42B8-A023-C271F074FC40}" type="presParOf" srcId="{484FD965-8596-4687-91E4-DDFA247428B3}" destId="{9086F261-5A15-4627-B263-30789381913C}" srcOrd="0" destOrd="0" presId="urn:microsoft.com/office/officeart/2005/8/layout/radial5"/>
    <dgm:cxn modelId="{62DB6DBC-4BB5-4833-82F0-278192F93280}" type="presParOf" srcId="{484FD965-8596-4687-91E4-DDFA247428B3}" destId="{34B1B00A-6FE4-4BCF-A07A-22DD8377AEEE}" srcOrd="1" destOrd="0" presId="urn:microsoft.com/office/officeart/2005/8/layout/radial5"/>
    <dgm:cxn modelId="{44A46DD3-4B9D-49F1-94CE-39DCE1D0BBB7}" type="presParOf" srcId="{34B1B00A-6FE4-4BCF-A07A-22DD8377AEEE}" destId="{0A4029A5-606E-49D3-836A-2FC28CB12AE0}" srcOrd="0" destOrd="0" presId="urn:microsoft.com/office/officeart/2005/8/layout/radial5"/>
    <dgm:cxn modelId="{DAFAF143-352D-44C4-9792-42CF0688F544}" type="presParOf" srcId="{484FD965-8596-4687-91E4-DDFA247428B3}" destId="{58893821-4280-42DB-B1C9-4A343782E518}" srcOrd="2" destOrd="0" presId="urn:microsoft.com/office/officeart/2005/8/layout/radial5"/>
    <dgm:cxn modelId="{48E94C75-49A0-44E8-A65A-EC4462ABA6D0}" type="presParOf" srcId="{484FD965-8596-4687-91E4-DDFA247428B3}" destId="{EFDE6178-5E6E-483B-AAD5-2169AE4CA2E5}" srcOrd="3" destOrd="0" presId="urn:microsoft.com/office/officeart/2005/8/layout/radial5"/>
    <dgm:cxn modelId="{F30574BB-4037-46FD-98E5-D3345C754C17}" type="presParOf" srcId="{EFDE6178-5E6E-483B-AAD5-2169AE4CA2E5}" destId="{FFEA38FE-F5EF-42E8-81B0-004AC123E839}" srcOrd="0" destOrd="0" presId="urn:microsoft.com/office/officeart/2005/8/layout/radial5"/>
    <dgm:cxn modelId="{36F93EDA-F414-434B-A8AE-6D09B000723E}" type="presParOf" srcId="{484FD965-8596-4687-91E4-DDFA247428B3}" destId="{463E2B0C-A605-49E8-AD2C-A5C1651C1555}" srcOrd="4" destOrd="0" presId="urn:microsoft.com/office/officeart/2005/8/layout/radial5"/>
    <dgm:cxn modelId="{7B2F2452-F65C-48AA-B743-275541A53ADC}" type="presParOf" srcId="{484FD965-8596-4687-91E4-DDFA247428B3}" destId="{A482EC8D-7E1D-4130-B7EF-27B93AA70642}" srcOrd="5" destOrd="0" presId="urn:microsoft.com/office/officeart/2005/8/layout/radial5"/>
    <dgm:cxn modelId="{43B58A4D-2F73-4555-A9D0-52AE47BD6ACB}" type="presParOf" srcId="{A482EC8D-7E1D-4130-B7EF-27B93AA70642}" destId="{95A6F07E-DCE5-42AF-99E9-3AC50D6CAC57}" srcOrd="0" destOrd="0" presId="urn:microsoft.com/office/officeart/2005/8/layout/radial5"/>
    <dgm:cxn modelId="{C739DC0C-1310-4409-A954-5BF7DB178641}" type="presParOf" srcId="{484FD965-8596-4687-91E4-DDFA247428B3}" destId="{ED329D33-A1C3-48CB-8866-F95EFFBDB8DA}" srcOrd="6" destOrd="0" presId="urn:microsoft.com/office/officeart/2005/8/layout/radial5"/>
    <dgm:cxn modelId="{6B5F3570-5F4D-4161-AB64-E294D5C97FBD}" type="presParOf" srcId="{484FD965-8596-4687-91E4-DDFA247428B3}" destId="{01930428-3CF4-4FD3-B865-6D38AA656E4C}" srcOrd="7" destOrd="0" presId="urn:microsoft.com/office/officeart/2005/8/layout/radial5"/>
    <dgm:cxn modelId="{B62DE362-EE67-4400-ACF2-2E9D997F46C8}" type="presParOf" srcId="{01930428-3CF4-4FD3-B865-6D38AA656E4C}" destId="{83AB6A54-8C12-47E0-ABEB-16DED357804F}" srcOrd="0" destOrd="0" presId="urn:microsoft.com/office/officeart/2005/8/layout/radial5"/>
    <dgm:cxn modelId="{00142261-04F1-4732-B752-8FA0132DCB1D}" type="presParOf" srcId="{484FD965-8596-4687-91E4-DDFA247428B3}" destId="{BC00DEBA-F057-454E-8B1F-B196D03C97F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2630EA-A854-44FD-B7F4-FF6726825DB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62C735-3D4F-4610-9D0A-0A4FF1C7B5D3}">
      <dgm:prSet phldrT="[Text]"/>
      <dgm:spPr/>
      <dgm:t>
        <a:bodyPr/>
        <a:lstStyle/>
        <a:p>
          <a:r>
            <a:rPr lang="en-US" dirty="0" smtClean="0"/>
            <a:t>Used vs. New</a:t>
          </a:r>
          <a:endParaRPr lang="en-US" dirty="0"/>
        </a:p>
      </dgm:t>
    </dgm:pt>
    <dgm:pt modelId="{B597DB56-DCB8-457F-9288-EDAD75A10634}" type="parTrans" cxnId="{6F0D7E4D-CDFB-4AAC-8DDC-8EEF65D908F3}">
      <dgm:prSet/>
      <dgm:spPr/>
      <dgm:t>
        <a:bodyPr/>
        <a:lstStyle/>
        <a:p>
          <a:endParaRPr lang="en-US"/>
        </a:p>
      </dgm:t>
    </dgm:pt>
    <dgm:pt modelId="{152F4219-4EC4-48F2-A2EA-A4B7FF6FB9F5}" type="sibTrans" cxnId="{6F0D7E4D-CDFB-4AAC-8DDC-8EEF65D908F3}">
      <dgm:prSet/>
      <dgm:spPr/>
      <dgm:t>
        <a:bodyPr/>
        <a:lstStyle/>
        <a:p>
          <a:endParaRPr lang="en-US"/>
        </a:p>
      </dgm:t>
    </dgm:pt>
    <dgm:pt modelId="{74C131CA-6025-441F-A9A4-D7D1B09F7F80}">
      <dgm:prSet phldrT="[Text]"/>
      <dgm:spPr/>
      <dgm:t>
        <a:bodyPr/>
        <a:lstStyle/>
        <a:p>
          <a:r>
            <a:rPr lang="en-US" dirty="0" smtClean="0"/>
            <a:t>Store vs. Name Brand</a:t>
          </a:r>
          <a:endParaRPr lang="en-US" dirty="0"/>
        </a:p>
      </dgm:t>
    </dgm:pt>
    <dgm:pt modelId="{4966170F-86D1-48C4-9384-842DA0D4B353}" type="parTrans" cxnId="{7B98C056-19BD-4395-AB13-C5E10A4FEF8B}">
      <dgm:prSet/>
      <dgm:spPr/>
      <dgm:t>
        <a:bodyPr/>
        <a:lstStyle/>
        <a:p>
          <a:endParaRPr lang="en-US"/>
        </a:p>
      </dgm:t>
    </dgm:pt>
    <dgm:pt modelId="{D850F3CA-A0D3-4676-9AE4-F1F159D4DFFD}" type="sibTrans" cxnId="{7B98C056-19BD-4395-AB13-C5E10A4FEF8B}">
      <dgm:prSet/>
      <dgm:spPr/>
      <dgm:t>
        <a:bodyPr/>
        <a:lstStyle/>
        <a:p>
          <a:endParaRPr lang="en-US"/>
        </a:p>
      </dgm:t>
    </dgm:pt>
    <dgm:pt modelId="{1862F13A-FB8A-4D12-8D91-E2BE5DECC42D}">
      <dgm:prSet phldrT="[Text]"/>
      <dgm:spPr/>
      <dgm:t>
        <a:bodyPr/>
        <a:lstStyle/>
        <a:p>
          <a:r>
            <a:rPr lang="en-US" dirty="0" smtClean="0"/>
            <a:t>Where to Purchase</a:t>
          </a:r>
          <a:endParaRPr lang="en-US" dirty="0"/>
        </a:p>
      </dgm:t>
    </dgm:pt>
    <dgm:pt modelId="{40DD6C28-31AB-4EE5-AD3E-711291D676E5}" type="parTrans" cxnId="{7D78025E-CCE5-4D71-A27E-41838F14A1FA}">
      <dgm:prSet/>
      <dgm:spPr/>
      <dgm:t>
        <a:bodyPr/>
        <a:lstStyle/>
        <a:p>
          <a:endParaRPr lang="en-US"/>
        </a:p>
      </dgm:t>
    </dgm:pt>
    <dgm:pt modelId="{CDC693E9-EBBB-460F-BD67-799E322A6604}" type="sibTrans" cxnId="{7D78025E-CCE5-4D71-A27E-41838F14A1FA}">
      <dgm:prSet/>
      <dgm:spPr/>
      <dgm:t>
        <a:bodyPr/>
        <a:lstStyle/>
        <a:p>
          <a:endParaRPr lang="en-US"/>
        </a:p>
      </dgm:t>
    </dgm:pt>
    <dgm:pt modelId="{0A97D035-33DC-4833-9378-58F4724A8019}">
      <dgm:prSet phldrT="[Text]"/>
      <dgm:spPr/>
      <dgm:t>
        <a:bodyPr/>
        <a:lstStyle/>
        <a:p>
          <a:r>
            <a:rPr lang="en-US" dirty="0" smtClean="0"/>
            <a:t>When to Purchase</a:t>
          </a:r>
          <a:endParaRPr lang="en-US" dirty="0"/>
        </a:p>
      </dgm:t>
    </dgm:pt>
    <dgm:pt modelId="{CDBC9D13-22E2-4BB3-B789-DB9CA37CD861}" type="parTrans" cxnId="{9E5E61BD-252D-42B4-92BB-ABCE901E294C}">
      <dgm:prSet/>
      <dgm:spPr/>
      <dgm:t>
        <a:bodyPr/>
        <a:lstStyle/>
        <a:p>
          <a:endParaRPr lang="en-US"/>
        </a:p>
      </dgm:t>
    </dgm:pt>
    <dgm:pt modelId="{1DD4FC25-5D9A-4C8E-B5B3-A2313A6713AB}" type="sibTrans" cxnId="{9E5E61BD-252D-42B4-92BB-ABCE901E294C}">
      <dgm:prSet/>
      <dgm:spPr/>
      <dgm:t>
        <a:bodyPr/>
        <a:lstStyle/>
        <a:p>
          <a:endParaRPr lang="en-US"/>
        </a:p>
      </dgm:t>
    </dgm:pt>
    <dgm:pt modelId="{7AD9B53A-B9EA-43BD-885F-88F6681368A4}">
      <dgm:prSet phldrT="[Text]"/>
      <dgm:spPr/>
      <dgm:t>
        <a:bodyPr/>
        <a:lstStyle/>
        <a:p>
          <a:r>
            <a:rPr lang="en-US" dirty="0" smtClean="0"/>
            <a:t>Do-it-Yourself</a:t>
          </a:r>
          <a:endParaRPr lang="en-US" dirty="0"/>
        </a:p>
      </dgm:t>
    </dgm:pt>
    <dgm:pt modelId="{A74A5284-B960-42F9-AE55-9F07758E4152}" type="parTrans" cxnId="{1A211E3B-B1B1-422E-95D1-A786EF8DF829}">
      <dgm:prSet/>
      <dgm:spPr/>
      <dgm:t>
        <a:bodyPr/>
        <a:lstStyle/>
        <a:p>
          <a:endParaRPr lang="en-US"/>
        </a:p>
      </dgm:t>
    </dgm:pt>
    <dgm:pt modelId="{0E3E9456-8085-47ED-B8AF-A9A628D1E4EA}" type="sibTrans" cxnId="{1A211E3B-B1B1-422E-95D1-A786EF8DF829}">
      <dgm:prSet/>
      <dgm:spPr/>
      <dgm:t>
        <a:bodyPr/>
        <a:lstStyle/>
        <a:p>
          <a:endParaRPr lang="en-US"/>
        </a:p>
      </dgm:t>
    </dgm:pt>
    <dgm:pt modelId="{C32E9446-11EA-4DC2-85D0-49054305A116}" type="pres">
      <dgm:prSet presAssocID="{6D2630EA-A854-44FD-B7F4-FF6726825D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1C10D-6E60-4476-8B0D-DF7B5B862B9B}" type="pres">
      <dgm:prSet presAssocID="{D762C735-3D4F-4610-9D0A-0A4FF1C7B5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A9B52-2C16-4D01-B926-1D886AE9930D}" type="pres">
      <dgm:prSet presAssocID="{152F4219-4EC4-48F2-A2EA-A4B7FF6FB9F5}" presName="sibTrans" presStyleCnt="0"/>
      <dgm:spPr/>
    </dgm:pt>
    <dgm:pt modelId="{17A9A94F-89EB-4693-92A6-22619FEFBCEF}" type="pres">
      <dgm:prSet presAssocID="{74C131CA-6025-441F-A9A4-D7D1B09F7F8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D18A7-FDF4-460F-89DB-C4C8296C3B8F}" type="pres">
      <dgm:prSet presAssocID="{D850F3CA-A0D3-4676-9AE4-F1F159D4DFFD}" presName="sibTrans" presStyleCnt="0"/>
      <dgm:spPr/>
    </dgm:pt>
    <dgm:pt modelId="{71F5B07F-0B40-448D-9ADA-CA2FCFBD3E59}" type="pres">
      <dgm:prSet presAssocID="{1862F13A-FB8A-4D12-8D91-E2BE5DECC42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04F94-B5B5-4721-840D-5458B54E63F2}" type="pres">
      <dgm:prSet presAssocID="{CDC693E9-EBBB-460F-BD67-799E322A6604}" presName="sibTrans" presStyleCnt="0"/>
      <dgm:spPr/>
    </dgm:pt>
    <dgm:pt modelId="{EE6657BA-FDCC-4E5E-851C-DFDF18E51C3F}" type="pres">
      <dgm:prSet presAssocID="{0A97D035-33DC-4833-9378-58F4724A801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F1C94-AAEB-43F1-A926-4625718BBC65}" type="pres">
      <dgm:prSet presAssocID="{1DD4FC25-5D9A-4C8E-B5B3-A2313A6713AB}" presName="sibTrans" presStyleCnt="0"/>
      <dgm:spPr/>
    </dgm:pt>
    <dgm:pt modelId="{A4590B5F-55F7-4178-8105-A28144323C3F}" type="pres">
      <dgm:prSet presAssocID="{7AD9B53A-B9EA-43BD-885F-88F6681368A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78025E-CCE5-4D71-A27E-41838F14A1FA}" srcId="{6D2630EA-A854-44FD-B7F4-FF6726825DBE}" destId="{1862F13A-FB8A-4D12-8D91-E2BE5DECC42D}" srcOrd="2" destOrd="0" parTransId="{40DD6C28-31AB-4EE5-AD3E-711291D676E5}" sibTransId="{CDC693E9-EBBB-460F-BD67-799E322A6604}"/>
    <dgm:cxn modelId="{48009031-85C7-4D5B-AFAE-4BE6105FF85B}" type="presOf" srcId="{7AD9B53A-B9EA-43BD-885F-88F6681368A4}" destId="{A4590B5F-55F7-4178-8105-A28144323C3F}" srcOrd="0" destOrd="0" presId="urn:microsoft.com/office/officeart/2005/8/layout/default"/>
    <dgm:cxn modelId="{1A211E3B-B1B1-422E-95D1-A786EF8DF829}" srcId="{6D2630EA-A854-44FD-B7F4-FF6726825DBE}" destId="{7AD9B53A-B9EA-43BD-885F-88F6681368A4}" srcOrd="4" destOrd="0" parTransId="{A74A5284-B960-42F9-AE55-9F07758E4152}" sibTransId="{0E3E9456-8085-47ED-B8AF-A9A628D1E4EA}"/>
    <dgm:cxn modelId="{9E5E61BD-252D-42B4-92BB-ABCE901E294C}" srcId="{6D2630EA-A854-44FD-B7F4-FF6726825DBE}" destId="{0A97D035-33DC-4833-9378-58F4724A8019}" srcOrd="3" destOrd="0" parTransId="{CDBC9D13-22E2-4BB3-B789-DB9CA37CD861}" sibTransId="{1DD4FC25-5D9A-4C8E-B5B3-A2313A6713AB}"/>
    <dgm:cxn modelId="{7B98C056-19BD-4395-AB13-C5E10A4FEF8B}" srcId="{6D2630EA-A854-44FD-B7F4-FF6726825DBE}" destId="{74C131CA-6025-441F-A9A4-D7D1B09F7F80}" srcOrd="1" destOrd="0" parTransId="{4966170F-86D1-48C4-9384-842DA0D4B353}" sibTransId="{D850F3CA-A0D3-4676-9AE4-F1F159D4DFFD}"/>
    <dgm:cxn modelId="{45EE1483-2560-4469-B216-181B5AE0B9DC}" type="presOf" srcId="{0A97D035-33DC-4833-9378-58F4724A8019}" destId="{EE6657BA-FDCC-4E5E-851C-DFDF18E51C3F}" srcOrd="0" destOrd="0" presId="urn:microsoft.com/office/officeart/2005/8/layout/default"/>
    <dgm:cxn modelId="{6F0D7E4D-CDFB-4AAC-8DDC-8EEF65D908F3}" srcId="{6D2630EA-A854-44FD-B7F4-FF6726825DBE}" destId="{D762C735-3D4F-4610-9D0A-0A4FF1C7B5D3}" srcOrd="0" destOrd="0" parTransId="{B597DB56-DCB8-457F-9288-EDAD75A10634}" sibTransId="{152F4219-4EC4-48F2-A2EA-A4B7FF6FB9F5}"/>
    <dgm:cxn modelId="{DB58E854-0EF9-4E73-B74F-E1B800613A3B}" type="presOf" srcId="{D762C735-3D4F-4610-9D0A-0A4FF1C7B5D3}" destId="{35D1C10D-6E60-4476-8B0D-DF7B5B862B9B}" srcOrd="0" destOrd="0" presId="urn:microsoft.com/office/officeart/2005/8/layout/default"/>
    <dgm:cxn modelId="{ECDA647D-0104-451A-90B4-817F1325089F}" type="presOf" srcId="{1862F13A-FB8A-4D12-8D91-E2BE5DECC42D}" destId="{71F5B07F-0B40-448D-9ADA-CA2FCFBD3E59}" srcOrd="0" destOrd="0" presId="urn:microsoft.com/office/officeart/2005/8/layout/default"/>
    <dgm:cxn modelId="{86A3A127-4D97-4767-A319-4594BE8991DA}" type="presOf" srcId="{6D2630EA-A854-44FD-B7F4-FF6726825DBE}" destId="{C32E9446-11EA-4DC2-85D0-49054305A116}" srcOrd="0" destOrd="0" presId="urn:microsoft.com/office/officeart/2005/8/layout/default"/>
    <dgm:cxn modelId="{3DA8D0DD-A2BC-451E-8DF3-AAC7DA5BD6CD}" type="presOf" srcId="{74C131CA-6025-441F-A9A4-D7D1B09F7F80}" destId="{17A9A94F-89EB-4693-92A6-22619FEFBCEF}" srcOrd="0" destOrd="0" presId="urn:microsoft.com/office/officeart/2005/8/layout/default"/>
    <dgm:cxn modelId="{309838AB-1F47-4438-9B52-5B2C84F90C4E}" type="presParOf" srcId="{C32E9446-11EA-4DC2-85D0-49054305A116}" destId="{35D1C10D-6E60-4476-8B0D-DF7B5B862B9B}" srcOrd="0" destOrd="0" presId="urn:microsoft.com/office/officeart/2005/8/layout/default"/>
    <dgm:cxn modelId="{4BD96444-3CAB-4F94-8B42-27C3C63467FD}" type="presParOf" srcId="{C32E9446-11EA-4DC2-85D0-49054305A116}" destId="{1D3A9B52-2C16-4D01-B926-1D886AE9930D}" srcOrd="1" destOrd="0" presId="urn:microsoft.com/office/officeart/2005/8/layout/default"/>
    <dgm:cxn modelId="{D0E4EA9C-FE0D-4395-A0D4-9A87278AF510}" type="presParOf" srcId="{C32E9446-11EA-4DC2-85D0-49054305A116}" destId="{17A9A94F-89EB-4693-92A6-22619FEFBCEF}" srcOrd="2" destOrd="0" presId="urn:microsoft.com/office/officeart/2005/8/layout/default"/>
    <dgm:cxn modelId="{E2B88192-428E-4391-B4AA-505B14102CF9}" type="presParOf" srcId="{C32E9446-11EA-4DC2-85D0-49054305A116}" destId="{3BFD18A7-FDF4-460F-89DB-C4C8296C3B8F}" srcOrd="3" destOrd="0" presId="urn:microsoft.com/office/officeart/2005/8/layout/default"/>
    <dgm:cxn modelId="{036E7D32-3264-4615-868B-68C739F8932E}" type="presParOf" srcId="{C32E9446-11EA-4DC2-85D0-49054305A116}" destId="{71F5B07F-0B40-448D-9ADA-CA2FCFBD3E59}" srcOrd="4" destOrd="0" presId="urn:microsoft.com/office/officeart/2005/8/layout/default"/>
    <dgm:cxn modelId="{485DDFB8-EB27-4109-8D09-A73277FE627D}" type="presParOf" srcId="{C32E9446-11EA-4DC2-85D0-49054305A116}" destId="{E8F04F94-B5B5-4721-840D-5458B54E63F2}" srcOrd="5" destOrd="0" presId="urn:microsoft.com/office/officeart/2005/8/layout/default"/>
    <dgm:cxn modelId="{E7A2752B-AD91-4F0E-8ED0-CFA1F46990D7}" type="presParOf" srcId="{C32E9446-11EA-4DC2-85D0-49054305A116}" destId="{EE6657BA-FDCC-4E5E-851C-DFDF18E51C3F}" srcOrd="6" destOrd="0" presId="urn:microsoft.com/office/officeart/2005/8/layout/default"/>
    <dgm:cxn modelId="{25D1509B-54E8-4DC0-81BF-0FC7A43AE51A}" type="presParOf" srcId="{C32E9446-11EA-4DC2-85D0-49054305A116}" destId="{C12F1C94-AAEB-43F1-A926-4625718BBC65}" srcOrd="7" destOrd="0" presId="urn:microsoft.com/office/officeart/2005/8/layout/default"/>
    <dgm:cxn modelId="{23403BE7-0D44-4EB1-9C33-55402117C49B}" type="presParOf" srcId="{C32E9446-11EA-4DC2-85D0-49054305A116}" destId="{A4590B5F-55F7-4178-8105-A28144323C3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1257" y="1615354"/>
            <a:ext cx="8010743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 Box 28"/>
          <p:cNvSpPr txBox="1">
            <a:spLocks noChangeArrowheads="1"/>
          </p:cNvSpPr>
          <p:nvPr userDrawn="1"/>
        </p:nvSpPr>
        <p:spPr bwMode="auto">
          <a:xfrm>
            <a:off x="1066800" y="6473825"/>
            <a:ext cx="6858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700" dirty="0" smtClean="0">
                <a:solidFill>
                  <a:schemeClr val="bg1"/>
                </a:solidFill>
              </a:rPr>
              <a:t>© Take Charge Today – August</a:t>
            </a:r>
            <a:r>
              <a:rPr lang="en-US" sz="700" baseline="0" dirty="0" smtClean="0">
                <a:solidFill>
                  <a:schemeClr val="bg1"/>
                </a:solidFill>
              </a:rPr>
              <a:t> 2013</a:t>
            </a:r>
            <a:r>
              <a:rPr lang="en-US" sz="700" dirty="0" smtClean="0">
                <a:solidFill>
                  <a:schemeClr val="bg1"/>
                </a:solidFill>
              </a:rPr>
              <a:t>–  Smart Consumer</a:t>
            </a:r>
            <a:r>
              <a:rPr lang="en-US" sz="700" baseline="0" dirty="0" smtClean="0">
                <a:solidFill>
                  <a:schemeClr val="bg1"/>
                </a:solidFill>
              </a:rPr>
              <a:t> Spending </a:t>
            </a:r>
            <a:r>
              <a:rPr lang="en-US" sz="700" dirty="0" smtClean="0">
                <a:solidFill>
                  <a:schemeClr val="bg1"/>
                </a:solidFill>
              </a:rPr>
              <a:t>– Slide </a:t>
            </a:r>
            <a:fld id="{D73E4AE5-6390-4784-97AE-4ACE9C9A7CF3}" type="slidenum">
              <a:rPr lang="en-US" sz="700" smtClean="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en-US" sz="7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700" dirty="0" smtClean="0">
                <a:solidFill>
                  <a:schemeClr val="bg1"/>
                </a:solidFill>
              </a:rPr>
              <a:t>Funded by a grant from Take Charge America, Inc. to the Norton School of Family and Consumer Sciences  Take Charge America Institute at the University of Arizona</a:t>
            </a:r>
          </a:p>
        </p:txBody>
      </p:sp>
      <p:pic>
        <p:nvPicPr>
          <p:cNvPr id="9" name="Picture 12" descr="TCA-New-Logo-3-color"/>
          <p:cNvPicPr>
            <a:picLocks noChangeAspect="1" noChangeArrowheads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550025"/>
            <a:ext cx="11826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 descr="UA-horiz bl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550025"/>
            <a:ext cx="874713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305800" y="42863"/>
            <a:ext cx="990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2.6.6.G1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Box 28"/>
          <p:cNvSpPr txBox="1">
            <a:spLocks noChangeArrowheads="1"/>
          </p:cNvSpPr>
          <p:nvPr userDrawn="1"/>
        </p:nvSpPr>
        <p:spPr bwMode="auto">
          <a:xfrm>
            <a:off x="1066800" y="6473825"/>
            <a:ext cx="6858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700" smtClean="0">
                <a:solidFill>
                  <a:schemeClr val="bg1"/>
                </a:solidFill>
              </a:rPr>
              <a:t>© Family Economics &amp; Financial Education – May 2012 –  Money in Your Life – Slide </a:t>
            </a:r>
            <a:fld id="{D73E4AE5-6390-4784-97AE-4ACE9C9A7CF3}" type="slidenum">
              <a:rPr lang="en-US" sz="700" smtClean="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en-US" sz="70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700" smtClean="0">
                <a:solidFill>
                  <a:schemeClr val="bg1"/>
                </a:solidFill>
              </a:rPr>
              <a:t>Funded by a grant from Take Charge America, Inc. to the Norton School of Family and Consumer Sciences  Take Charge America Institute at the University of Arizona</a:t>
            </a:r>
          </a:p>
        </p:txBody>
      </p:sp>
      <p:pic>
        <p:nvPicPr>
          <p:cNvPr id="8" name="Picture 12" descr="TCA-New-Logo-3-color"/>
          <p:cNvPicPr>
            <a:picLocks noChangeAspect="1" noChangeArrowheads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550025"/>
            <a:ext cx="11826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UA-horiz bl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550025"/>
            <a:ext cx="874713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8305800" y="42863"/>
            <a:ext cx="990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2.6.5.G1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fld id="{D22E6585-4D5D-4D58-B9D6-7535A26527E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D552CED-A74B-464F-9618-DF99C430279C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58" y="675724"/>
            <a:ext cx="7763298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9" y="1807361"/>
            <a:ext cx="7746066" cy="4682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5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5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5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5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5.jpe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667000"/>
            <a:ext cx="7982158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Smart Consumer Spending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320180"/>
            <a:ext cx="7117180" cy="861420"/>
          </a:xfrm>
        </p:spPr>
        <p:txBody>
          <a:bodyPr/>
          <a:lstStyle/>
          <a:p>
            <a:r>
              <a:rPr lang="en-US" dirty="0" smtClean="0"/>
              <a:t>Advanced Curriculum</a:t>
            </a:r>
            <a:endParaRPr lang="en-US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0" y="5848646"/>
            <a:ext cx="2135981" cy="46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35706"/>
            <a:ext cx="218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2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Purchasing 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182257"/>
              </p:ext>
            </p:extLst>
          </p:nvPr>
        </p:nvGraphicFramePr>
        <p:xfrm>
          <a:off x="388938" y="2209800"/>
          <a:ext cx="7993062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824335"/>
            <a:ext cx="8001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Depending on the item, several options may exist: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320135"/>
            <a:ext cx="8839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are example of items available as used or store-brand?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7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40" y="6243935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76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D1C10D-6E60-4476-8B0D-DF7B5B862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35D1C10D-6E60-4476-8B0D-DF7B5B862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35D1C10D-6E60-4476-8B0D-DF7B5B862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A9A94F-89EB-4693-92A6-22619FEFB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7A9A94F-89EB-4693-92A6-22619FEFB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7A9A94F-89EB-4693-92A6-22619FEFB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F5B07F-0B40-448D-9ADA-CA2FCFBD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71F5B07F-0B40-448D-9ADA-CA2FCFBD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71F5B07F-0B40-448D-9ADA-CA2FCFBD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6657BA-FDCC-4E5E-851C-DFDF18E51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EE6657BA-FDCC-4E5E-851C-DFDF18E51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E6657BA-FDCC-4E5E-851C-DFDF18E51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590B5F-55F7-4178-8105-A28144323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A4590B5F-55F7-4178-8105-A28144323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A4590B5F-55F7-4178-8105-A28144323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Product Features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431973"/>
              </p:ext>
            </p:extLst>
          </p:nvPr>
        </p:nvGraphicFramePr>
        <p:xfrm>
          <a:off x="712788" y="1806575"/>
          <a:ext cx="7745412" cy="468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905000"/>
            <a:ext cx="8839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are product features of automobiles?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6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4" y="1692809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52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460D7D-97C9-4250-9337-9F2F9D2D7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A3460D7D-97C9-4250-9337-9F2F9D2D7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A3460D7D-97C9-4250-9337-9F2F9D2D7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99BD74-368E-4C75-91C8-B71F89B23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C299BD74-368E-4C75-91C8-B71F89B23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C299BD74-368E-4C75-91C8-B71F89B23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D7B9DA-85BF-4B5F-B1D9-30C2D3BF2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AED7B9DA-85BF-4B5F-B1D9-30C2D3BF2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AED7B9DA-85BF-4B5F-B1D9-30C2D3BF2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374CDE-236D-4958-BDC5-9942CC9CE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4B374CDE-236D-4958-BDC5-9942CC9CE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4B374CDE-236D-4958-BDC5-9942CC9CE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892C5F-F811-49F9-BCD0-A486EA857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84892C5F-F811-49F9-BCD0-A486EA857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84892C5F-F811-49F9-BCD0-A486EA857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C54043-8B0A-46BE-86DA-671F26F9C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45C54043-8B0A-46BE-86DA-671F26F9C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45C54043-8B0A-46BE-86DA-671F26F9C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Price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678294"/>
              </p:ext>
            </p:extLst>
          </p:nvPr>
        </p:nvGraphicFramePr>
        <p:xfrm>
          <a:off x="388938" y="1066800"/>
          <a:ext cx="8526462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65162"/>
              </p:ext>
            </p:extLst>
          </p:nvPr>
        </p:nvGraphicFramePr>
        <p:xfrm>
          <a:off x="714376" y="4419600"/>
          <a:ext cx="8048624" cy="18498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43200"/>
                <a:gridCol w="1828800"/>
                <a:gridCol w="1752600"/>
                <a:gridCol w="1724024"/>
              </a:tblGrid>
              <a:tr h="57670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 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Option 1: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Price: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Option 2: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Price: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Option 3: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Price: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996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Rank features in order of importance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400" dirty="0">
                          <a:effectLst/>
                        </a:rPr>
                        <a:t>Place </a:t>
                      </a:r>
                      <a:r>
                        <a:rPr lang="en-US" sz="1800" kern="1400" dirty="0" smtClean="0">
                          <a:effectLst/>
                        </a:rPr>
                        <a:t>a</a:t>
                      </a:r>
                      <a:r>
                        <a:rPr lang="en-US" sz="1800" kern="1400" baseline="0" dirty="0" smtClean="0">
                          <a:effectLst/>
                        </a:rPr>
                        <a:t> </a:t>
                      </a:r>
                      <a:r>
                        <a:rPr lang="en-US" sz="1800" kern="1400" baseline="0" dirty="0" smtClean="0">
                          <a:effectLst/>
                          <a:sym typeface="Wingdings"/>
                        </a:rPr>
                        <a:t></a:t>
                      </a:r>
                      <a:r>
                        <a:rPr lang="en-US" sz="1800" kern="1400" dirty="0" smtClean="0">
                          <a:effectLst/>
                        </a:rPr>
                        <a:t> </a:t>
                      </a:r>
                      <a:r>
                        <a:rPr lang="en-US" sz="1800" kern="1400" dirty="0">
                          <a:effectLst/>
                        </a:rPr>
                        <a:t>if the option includes that feature.</a:t>
                      </a:r>
                      <a:endParaRPr lang="en-US" sz="18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52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252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252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2578100" y="10223500"/>
            <a:ext cx="5775325" cy="17272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9F7E7C-9BE3-4E60-AEA4-50E45BF05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E9F7E7C-9BE3-4E60-AEA4-50E45BF05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E9F7E7C-9BE3-4E60-AEA4-50E45BF05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45EB2C-38AF-485F-A654-D4627E076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D45EB2C-38AF-485F-A654-D4627E076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D45EB2C-38AF-485F-A654-D4627E076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8E364A-889B-4E09-926F-1C387F6E1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468E364A-889B-4E09-926F-1C387F6E1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468E364A-889B-4E09-926F-1C387F6E1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978E1-21F4-46A2-AA45-DF4A86202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055978E1-21F4-46A2-AA45-DF4A86202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055978E1-21F4-46A2-AA45-DF4A86202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2A8509-97FC-4DD7-BF1C-FDC1EF02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BB2A8509-97FC-4DD7-BF1C-FDC1EF02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BB2A8509-97FC-4DD7-BF1C-FDC1EF02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5D6427-9EB9-4BB5-8F47-49E8E97F1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7E5D6427-9EB9-4BB5-8F47-49E8E97F1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7E5D6427-9EB9-4BB5-8F47-49E8E97F1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7569F5-F19C-41CB-B7E8-A5A20AEEF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7F7569F5-F19C-41CB-B7E8-A5A20AEEF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F7569F5-F19C-41CB-B7E8-A5A20AEEF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Evaluation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91689"/>
              </p:ext>
            </p:extLst>
          </p:nvPr>
        </p:nvGraphicFramePr>
        <p:xfrm>
          <a:off x="388938" y="2438400"/>
          <a:ext cx="8069262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824335"/>
            <a:ext cx="8001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Before making the purchase, evaluate your spending plan: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280" y="6019800"/>
            <a:ext cx="8839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is an item you currently use that has a cost of ownership?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7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65" y="5839506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21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08FA51-0F8C-461A-9095-1B3B87A9A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5B08FA51-0F8C-461A-9095-1B3B87A9A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5B08FA51-0F8C-461A-9095-1B3B87A9A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44EA1BA-0E47-4C23-9E4D-39438B909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D44EA1BA-0E47-4C23-9E4D-39438B909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D44EA1BA-0E47-4C23-9E4D-39438B909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792959-079E-40B3-88C8-0F95FA292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9E792959-079E-40B3-88C8-0F95FA292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9E792959-079E-40B3-88C8-0F95FA292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E55725-41D2-411C-BBDE-15977D36A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F6E55725-41D2-411C-BBDE-15977D36A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6E55725-41D2-411C-BBDE-15977D36A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BF30FC-8B00-44A2-844C-5685BBA54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A5BF30FC-8B00-44A2-844C-5685BBA54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A5BF30FC-8B00-44A2-844C-5685BBA54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7C5045-C9C0-44EA-97E0-393129D70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697C5045-C9C0-44EA-97E0-393129D70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697C5045-C9C0-44EA-97E0-393129D70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6C67CD-4747-44EE-8004-5B8381876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A16C67CD-4747-44EE-8004-5B8381876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A16C67CD-4747-44EE-8004-5B8381876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8D97D6-784B-485B-8FFD-CCBA0FD9D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graphicEl>
                                              <a:dgm id="{828D97D6-784B-485B-8FFD-CCBA0FD9D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828D97D6-784B-485B-8FFD-CCBA0FD9D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Per 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906126"/>
              </p:ext>
            </p:extLst>
          </p:nvPr>
        </p:nvGraphicFramePr>
        <p:xfrm>
          <a:off x="388938" y="1447800"/>
          <a:ext cx="7745412" cy="468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31064" y="5763875"/>
            <a:ext cx="8900416" cy="614065"/>
            <a:chOff x="131064" y="5763875"/>
            <a:chExt cx="8900416" cy="614065"/>
          </a:xfrm>
        </p:grpSpPr>
        <p:sp>
          <p:nvSpPr>
            <p:cNvPr id="5" name="TextBox 4"/>
            <p:cNvSpPr txBox="1"/>
            <p:nvPr/>
          </p:nvSpPr>
          <p:spPr>
            <a:xfrm>
              <a:off x="192280" y="5916275"/>
              <a:ext cx="883920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Calibri" pitchFamily="34" charset="0"/>
                </a:rPr>
                <a:t>How can cost per use influence purchasing decisions?</a:t>
              </a:r>
              <a:endParaRPr lang="en-US" sz="2400" dirty="0">
                <a:latin typeface="Calibri" pitchFamily="34" charset="0"/>
              </a:endParaRPr>
            </a:p>
          </p:txBody>
        </p:sp>
        <p:pic>
          <p:nvPicPr>
            <p:cNvPr id="6" name="Picture 8" descr="C:\Users\Nicole Wanago\AppData\Local\Microsoft\Windows\Temporary Internet Files\Content.IE5\5HNRN00G\MP900390083[1].jp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064" y="5763875"/>
              <a:ext cx="326136" cy="4572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1426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A3BA25-E1CB-41AA-B32A-3E0138CFB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1DA3BA25-E1CB-41AA-B32A-3E0138CFB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1DA3BA25-E1CB-41AA-B32A-3E0138CFB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D2DFE5-4F5C-42B5-9775-94F094BC8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72D2DFE5-4F5C-42B5-9775-94F094BC8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2D2DFE5-4F5C-42B5-9775-94F094BC8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BA22BC-15B5-4B99-8F67-5BA7C7E21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C8BA22BC-15B5-4B99-8F67-5BA7C7E21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C8BA22BC-15B5-4B99-8F67-5BA7C7E21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E2642F-0263-48E7-82F3-0C038E4E4B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D6E2642F-0263-48E7-82F3-0C038E4E4B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D6E2642F-0263-48E7-82F3-0C038E4E4B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7F8D83-50FF-450E-9724-89246FE81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927F8D83-50FF-450E-9724-89246FE81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927F8D83-50FF-450E-9724-89246FE81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5AEEB8-615C-4546-B2C4-7F59F0F72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E75AEEB8-615C-4546-B2C4-7F59F0F72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E75AEEB8-615C-4546-B2C4-7F59F0F72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D23D29-08BF-4C8B-99D8-DE2BB4B335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AED23D29-08BF-4C8B-99D8-DE2BB4B335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AED23D29-08BF-4C8B-99D8-DE2BB4B335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5CE83-A6F7-4B9D-8F51-93632D779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50D5CE83-A6F7-4B9D-8F51-93632D779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50D5CE83-A6F7-4B9D-8F51-93632D779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556D0D-9658-4911-B9EB-D9B2AF50A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1B556D0D-9658-4911-B9EB-D9B2AF50A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1B556D0D-9658-4911-B9EB-D9B2AF50A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56F15B-54FC-4C5B-BF7B-5707725BC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9856F15B-54FC-4C5B-BF7B-5707725BC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9856F15B-54FC-4C5B-BF7B-5707725BC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037235-A6C8-4FCE-BA26-AF53925D6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F8037235-A6C8-4FCE-BA26-AF53925D6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037235-A6C8-4FCE-BA26-AF53925D6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C9910E-569D-4166-8A41-1CFE4EFC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93C9910E-569D-4166-8A41-1CFE4EFC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93C9910E-569D-4166-8A41-1CFE4EFC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9ABB4E-855A-4E20-9AE8-918F21618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3E9ABB4E-855A-4E20-9AE8-918F21618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3E9ABB4E-855A-4E20-9AE8-918F21618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514B9B-157C-46D4-BB3B-5D1D550C4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9B514B9B-157C-46D4-BB3B-5D1D550C4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9B514B9B-157C-46D4-BB3B-5D1D550C4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EE4CAA-2450-458D-B2AF-DC6DBBB31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E6EE4CAA-2450-458D-B2AF-DC6DBBB31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E6EE4CAA-2450-458D-B2AF-DC6DBBB31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Purchase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236719"/>
              </p:ext>
            </p:extLst>
          </p:nvPr>
        </p:nvGraphicFramePr>
        <p:xfrm>
          <a:off x="388938" y="2971800"/>
          <a:ext cx="7993062" cy="296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824335"/>
            <a:ext cx="80010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When making the purchase,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be confident with the company and staff!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61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6904AA-4EE8-492D-8E39-207BB3460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B26904AA-4EE8-492D-8E39-207BB3460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B26904AA-4EE8-492D-8E39-207BB3460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5E95B9-B7B4-467E-A2AE-5CAC10173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D05E95B9-B7B4-467E-A2AE-5CAC10173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D05E95B9-B7B4-467E-A2AE-5CAC10173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FD86F6-4B12-4418-88D0-33626464C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7BFD86F6-4B12-4418-88D0-33626464C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7BFD86F6-4B12-4418-88D0-33626464CD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75AFC1-37E4-4C28-A521-F8D5A3928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4275AFC1-37E4-4C28-A521-F8D5A3928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4275AFC1-37E4-4C28-A521-F8D5A3928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Purchases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579133"/>
              </p:ext>
            </p:extLst>
          </p:nvPr>
        </p:nvGraphicFramePr>
        <p:xfrm>
          <a:off x="388938" y="2111375"/>
          <a:ext cx="8145462" cy="398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905000"/>
            <a:ext cx="8001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are principles to making a safe online purchase?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6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" y="1752600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86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EA9B83-60C6-4581-A5EC-0C2E3B32B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1EA9B83-60C6-4581-A5EC-0C2E3B32B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1EA9B83-60C6-4581-A5EC-0C2E3B32B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17F764-8389-42FB-A5A3-D9A3DA2D3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1D17F764-8389-42FB-A5A3-D9A3DA2D3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D17F764-8389-42FB-A5A3-D9A3DA2D3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F18AA1-5A1F-4048-BE4A-4158E0712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DBF18AA1-5A1F-4048-BE4A-4158E0712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DBF18AA1-5A1F-4048-BE4A-4158E0712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A897A9-CEBF-4280-9314-DFE139129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2A897A9-CEBF-4280-9314-DFE139129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52A897A9-CEBF-4280-9314-DFE139129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688302-14AF-45A6-9441-E43A5E76D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60688302-14AF-45A6-9441-E43A5E76D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60688302-14AF-45A6-9441-E43A5E76D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5617ED-A857-47A7-A263-0A98B6682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5B5617ED-A857-47A7-A263-0A98B6682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5B5617ED-A857-47A7-A263-0A98B6682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98AAFC-9999-4939-99DE-4D1C689C3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FF98AAFC-9999-4939-99DE-4D1C689C3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FF98AAFC-9999-4939-99DE-4D1C689C3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C05ECD-9DA0-4204-B0E0-86EAC2515E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9BC05ECD-9DA0-4204-B0E0-86EAC2515E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9BC05ECD-9DA0-4204-B0E0-86EAC2515E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Redress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647769"/>
              </p:ext>
            </p:extLst>
          </p:nvPr>
        </p:nvGraphicFramePr>
        <p:xfrm>
          <a:off x="508794" y="2590800"/>
          <a:ext cx="7745412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824335"/>
            <a:ext cx="8001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Process of righting a wrong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7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BD82B8-6261-45CF-BC79-E8CA01658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9FBD82B8-6261-45CF-BC79-E8CA01658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9FBD82B8-6261-45CF-BC79-E8CA01658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885C34B-7739-485A-ABA9-0DF26A118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E885C34B-7739-485A-ABA9-0DF26A118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E885C34B-7739-485A-ABA9-0DF26A118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FBE717-3182-4066-ACE7-5C4E5B8F7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1EFBE717-3182-4066-ACE7-5C4E5B8F7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1EFBE717-3182-4066-ACE7-5C4E5B8F7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1B49F8-E1BB-45A8-898F-DB5C0BDEC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1A1B49F8-E1BB-45A8-898F-DB5C0BDEC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1A1B49F8-E1BB-45A8-898F-DB5C0BDEC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C52F8E-D0F5-47C8-A7C5-8DF60A368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CBC52F8E-D0F5-47C8-A7C5-8DF60A368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CBC52F8E-D0F5-47C8-A7C5-8DF60A368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028339"/>
              </p:ext>
            </p:extLst>
          </p:nvPr>
        </p:nvGraphicFramePr>
        <p:xfrm>
          <a:off x="388938" y="1600199"/>
          <a:ext cx="7745412" cy="4889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86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5C022-65EF-4923-BCF9-78485F09C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BF5C022-65EF-4923-BCF9-78485F09C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BF5C022-65EF-4923-BCF9-78485F09C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5ACC1D-88D6-42E3-90C8-9F17A4805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E85ACC1D-88D6-42E3-90C8-9F17A4805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E85ACC1D-88D6-42E3-90C8-9F17A4805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11E10D-EE82-4401-8808-6929C12D9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511E10D-EE82-4401-8808-6929C12D9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8511E10D-EE82-4401-8808-6929C12D9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8069DD-D42E-48D7-8E90-B9381B571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838069DD-D42E-48D7-8E90-B9381B571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838069DD-D42E-48D7-8E90-B9381B571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A81E04-9AB4-4A9B-A23B-35F9E086C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30A81E04-9AB4-4A9B-A23B-35F9E086C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0A81E04-9AB4-4A9B-A23B-35F9E086C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0B5CB7-87C2-4142-9311-944293B70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2B0B5CB7-87C2-4142-9311-944293B70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2B0B5CB7-87C2-4142-9311-944293B70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197AF0-3032-4EE2-87BD-692CEA893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34197AF0-3032-4EE2-87BD-692CEA893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34197AF0-3032-4EE2-87BD-692CEA893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6519E9-49C1-4E77-AC99-19D131319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B86519E9-49C1-4E77-AC99-19D131319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B86519E9-49C1-4E77-AC99-19D131319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D059B4-A27D-4AEC-8045-C081CD56D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C9D059B4-A27D-4AEC-8045-C081CD56D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C9D059B4-A27D-4AEC-8045-C081CD56D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Buying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324604"/>
              </p:ext>
            </p:extLst>
          </p:nvPr>
        </p:nvGraphicFramePr>
        <p:xfrm>
          <a:off x="3429000" y="1725866"/>
          <a:ext cx="5478462" cy="475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1354" y="2590800"/>
            <a:ext cx="318544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From </a:t>
            </a:r>
          </a:p>
          <a:p>
            <a:pPr algn="ctr"/>
            <a:r>
              <a:rPr lang="en-US" sz="2400" i="1" dirty="0" smtClean="0"/>
              <a:t>Initial desire to buy</a:t>
            </a:r>
          </a:p>
          <a:p>
            <a:pPr algn="ctr"/>
            <a:endParaRPr lang="en-US" sz="2400" i="1" dirty="0"/>
          </a:p>
          <a:p>
            <a:pPr algn="ctr"/>
            <a:r>
              <a:rPr lang="en-US" sz="2400" dirty="0" smtClean="0"/>
              <a:t>To</a:t>
            </a:r>
          </a:p>
          <a:p>
            <a:pPr algn="ctr"/>
            <a:r>
              <a:rPr lang="en-US" sz="2400" i="1" dirty="0" smtClean="0"/>
              <a:t>Satisfaction after the purchase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779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653322-04C1-45B6-8C73-EDC2D6E60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1653322-04C1-45B6-8C73-EDC2D6E60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1653322-04C1-45B6-8C73-EDC2D6E60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05D56C-3080-4793-987A-230D34523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205D56C-3080-4793-987A-230D34523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205D56C-3080-4793-987A-230D34523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0921DC-D47E-4BF5-9EEB-2BC203E57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10921DC-D47E-4BF5-9EEB-2BC203E57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10921DC-D47E-4BF5-9EEB-2BC203E57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E2B56D-07F2-46DF-931C-C22CD591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C6E2B56D-07F2-46DF-931C-C22CD591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C6E2B56D-07F2-46DF-931C-C22CD591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AD521D-E492-4BF4-A8D0-8647A7EA5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29AD521D-E492-4BF4-A8D0-8647A7EA5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29AD521D-E492-4BF4-A8D0-8647A7EA5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8906DA-7A6A-46BB-97A5-522BE391CE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7A8906DA-7A6A-46BB-97A5-522BE391CE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7A8906DA-7A6A-46BB-97A5-522BE391CE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294E14-4B47-4066-A450-D764D1A1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C5294E14-4B47-4066-A450-D764D1A1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C5294E14-4B47-4066-A450-D764D1A1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75448-95EA-48FD-BED1-95D8E2AAE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8FE75448-95EA-48FD-BED1-95D8E2AAE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8FE75448-95EA-48FD-BED1-95D8E2AAE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Buying Process Principles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197541"/>
              </p:ext>
            </p:extLst>
          </p:nvPr>
        </p:nvGraphicFramePr>
        <p:xfrm>
          <a:off x="152400" y="1828800"/>
          <a:ext cx="8221662" cy="4670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95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478D14-215C-450C-802F-9470AB21B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A478D14-215C-450C-802F-9470AB21B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A478D14-215C-450C-802F-9470AB21B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79EF6C-5765-4800-B80C-9E1D150B3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F179EF6C-5765-4800-B80C-9E1D150B3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F179EF6C-5765-4800-B80C-9E1D150B3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94124E-FC47-4F04-81F1-E80C6E66A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>
                                            <p:graphicEl>
                                              <a:dgm id="{7694124E-FC47-4F04-81F1-E80C6E66A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">
                                            <p:graphicEl>
                                              <a:dgm id="{7694124E-FC47-4F04-81F1-E80C6E66A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781C0C-F126-46A7-866B-A25521DD7D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4">
                                            <p:graphicEl>
                                              <a:dgm id="{E6781C0C-F126-46A7-866B-A25521DD7D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>
                                            <p:graphicEl>
                                              <a:dgm id="{E6781C0C-F126-46A7-866B-A25521DD7D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592047-8AAB-4479-8C75-43519D193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>
                                            <p:graphicEl>
                                              <a:dgm id="{CB592047-8AAB-4479-8C75-43519D193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>
                                            <p:graphicEl>
                                              <a:dgm id="{CB592047-8AAB-4479-8C75-43519D193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B465DD-8CBE-4611-B37C-35EEE46F9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>
                                            <p:graphicEl>
                                              <a:dgm id="{93B465DD-8CBE-4611-B37C-35EEE46F9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>
                                            <p:graphicEl>
                                              <a:dgm id="{93B465DD-8CBE-4611-B37C-35EEE46F9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Durable vs. Consumable Goods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964010"/>
              </p:ext>
            </p:extLst>
          </p:nvPr>
        </p:nvGraphicFramePr>
        <p:xfrm>
          <a:off x="388938" y="1752600"/>
          <a:ext cx="7916862" cy="4737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10400" y="3276600"/>
            <a:ext cx="18288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are examples of durable and consumable goods?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1032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864" y="3124200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95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2A112-6068-4A3E-B66D-59A5AFC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10C2A112-6068-4A3E-B66D-59A5AFC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10C2A112-6068-4A3E-B66D-59A5AFC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169DE-6573-432D-B939-DF0479D9A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75C169DE-6573-432D-B939-DF0479D9A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5C169DE-6573-432D-B939-DF0479D9A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F43EBA-2A61-42E6-9DF8-B0E7BBDD0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FFF43EBA-2A61-42E6-9DF8-B0E7BBDD0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FFF43EBA-2A61-42E6-9DF8-B0E7BBDD0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B6BBAB-E396-409D-B9BB-FF7F6ACA4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7CB6BBAB-E396-409D-B9BB-FF7F6ACA4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7CB6BBAB-E396-409D-B9BB-FF7F6ACA4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0E386A-0E62-435F-A35E-C4F70A53D4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2C0E386A-0E62-435F-A35E-C4F70A53D4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2C0E386A-0E62-435F-A35E-C4F70A53D4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D5B8D7-3248-46D7-B57D-AC0732424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34D5B8D7-3248-46D7-B57D-AC0732424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34D5B8D7-3248-46D7-B57D-AC0732424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6E5AAA-F124-4098-A27A-6823DF0F3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A76E5AAA-F124-4098-A27A-6823DF0F3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A76E5AAA-F124-4098-A27A-6823DF0F3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F5F506-A108-4682-88FF-035BB2711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55F5F506-A108-4682-88FF-035BB2711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55F5F506-A108-4682-88FF-035BB2711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738606-C280-4F20-983D-86C5AF0B5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5E738606-C280-4F20-983D-86C5AF0B5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5E738606-C280-4F20-983D-86C5AF0B5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1089AA-5FDD-4BE5-A965-8791F3FE5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771089AA-5FDD-4BE5-A965-8791F3FE5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771089AA-5FDD-4BE5-A965-8791F3FE5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76D7B-3528-44C0-A66D-335FEC390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5BF76D7B-3528-44C0-A66D-335FEC390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5BF76D7B-3528-44C0-A66D-335FEC390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B9E4B2-3872-4F78-9824-B586FC79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C5B9E4B2-3872-4F78-9824-B586FC79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C5B9E4B2-3872-4F78-9824-B586FC79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5CC0B-3B87-4769-B511-2C35A8D3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graphicEl>
                                              <a:dgm id="{8F85CC0B-3B87-4769-B511-2C35A8D3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8F85CC0B-3B87-4769-B511-2C35A8D3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7E3400-3835-45BC-9587-8EADE6DA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D57E3400-3835-45BC-9587-8EADE6DA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D57E3400-3835-45BC-9587-8EADE6DA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Planned Buying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639346"/>
              </p:ext>
            </p:extLst>
          </p:nvPr>
        </p:nvGraphicFramePr>
        <p:xfrm>
          <a:off x="388938" y="1806575"/>
          <a:ext cx="7745412" cy="468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2362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Durable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5257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Consumable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8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Prioritize Wants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352894"/>
              </p:ext>
            </p:extLst>
          </p:nvPr>
        </p:nvGraphicFramePr>
        <p:xfrm>
          <a:off x="388938" y="2362200"/>
          <a:ext cx="8069262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9100" y="1905000"/>
            <a:ext cx="80010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itchFamily="34" charset="0"/>
              </a:rPr>
              <a:t>Your present self impacts your future self</a:t>
            </a:r>
            <a:endParaRPr lang="en-US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9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5480D-DC1B-461E-A75A-905FAB314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78C5480D-DC1B-461E-A75A-905FAB314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78C5480D-DC1B-461E-A75A-905FAB314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F155BA-1FD9-455F-8645-1382BB006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F4F155BA-1FD9-455F-8645-1382BB006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F4F155BA-1FD9-455F-8645-1382BB006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FFFB5-C5E3-4F68-B0FF-BC55B4D07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62DFFFB5-C5E3-4F68-B0FF-BC55B4D07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62DFFFB5-C5E3-4F68-B0FF-BC55B4D07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020590-AF2E-43D3-9D5F-2455409C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F4020590-AF2E-43D3-9D5F-2455409C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4020590-AF2E-43D3-9D5F-2455409C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37B8D6-4539-43B7-9CA3-CC4859151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AB37B8D6-4539-43B7-9CA3-CC4859151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AB37B8D6-4539-43B7-9CA3-CC4859151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Prioritizing Wants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333192"/>
              </p:ext>
            </p:extLst>
          </p:nvPr>
        </p:nvGraphicFramePr>
        <p:xfrm>
          <a:off x="388938" y="1371600"/>
          <a:ext cx="7993062" cy="468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943600"/>
            <a:ext cx="82296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How do personal and social factors influence individuals?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6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" y="5867400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10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1152E1-2196-4B30-A414-94C0679CC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81152E1-2196-4B30-A414-94C0679CC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81152E1-2196-4B30-A414-94C0679CC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3B779-6D07-4CD2-B715-C249015B2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0C43B779-6D07-4CD2-B715-C249015B2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0C43B779-6D07-4CD2-B715-C249015B2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C9A628-BCED-4A7C-B35F-DFE1F4172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49C9A628-BCED-4A7C-B35F-DFE1F4172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49C9A628-BCED-4A7C-B35F-DFE1F4172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08DB02-C2E6-4582-A296-7EF529156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C08DB02-C2E6-4582-A296-7EF529156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5C08DB02-C2E6-4582-A296-7EF529156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BA47F1-8685-4D8A-BADA-78A668BB72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07BA47F1-8685-4D8A-BADA-78A668BB72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07BA47F1-8685-4D8A-BADA-78A668BB72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8A8B29-CFFD-45F8-AB47-28CF4D17EA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18A8B29-CFFD-45F8-AB47-28CF4D17EA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C18A8B29-CFFD-45F8-AB47-28CF4D17EA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50CE71-7E69-4175-8165-B78C57CB6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BD50CE71-7E69-4175-8165-B78C57CB6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BD50CE71-7E69-4175-8165-B78C57CB6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 Research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243257"/>
              </p:ext>
            </p:extLst>
          </p:nvPr>
        </p:nvGraphicFramePr>
        <p:xfrm>
          <a:off x="388938" y="1905000"/>
          <a:ext cx="7745412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711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9923F55-8F5D-47DC-998E-B152085C3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D9923F55-8F5D-47DC-998E-B152085C3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D9923F55-8F5D-47DC-998E-B152085C3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2E6DAA-66AE-4F7B-813A-704FAE499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302E6DAA-66AE-4F7B-813A-704FAE499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302E6DAA-66AE-4F7B-813A-704FAE499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5AECC5-03C6-4BEF-81E4-51168C9F2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A25AECC5-03C6-4BEF-81E4-51168C9F2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A25AECC5-03C6-4BEF-81E4-51168C9F2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F4FA2BE-77C7-40A9-9E1C-6D0DD073C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AF4FA2BE-77C7-40A9-9E1C-6D0DD073C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AF4FA2BE-77C7-40A9-9E1C-6D0DD073C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7DEBFAE-C708-4FC1-8AD8-0A8755D63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47DEBFAE-C708-4FC1-8AD8-0A8755D63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47DEBFAE-C708-4FC1-8AD8-0A8755D63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5C71AAA-F399-4948-AB72-4FC64FBD7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B5C71AAA-F399-4948-AB72-4FC64FBD7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B5C71AAA-F399-4948-AB72-4FC64FBD7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00E947A-CB84-4264-838E-7A43CA8D4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200E947A-CB84-4264-838E-7A43CA8D4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200E947A-CB84-4264-838E-7A43CA8D4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B1B124-2128-4523-B8EC-8C37297D3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07B1B124-2128-4523-B8EC-8C37297D3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graphicEl>
                                              <a:dgm id="{07B1B124-2128-4523-B8EC-8C37297D3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Sources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165488"/>
              </p:ext>
            </p:extLst>
          </p:nvPr>
        </p:nvGraphicFramePr>
        <p:xfrm>
          <a:off x="1981200" y="609600"/>
          <a:ext cx="7620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2971800"/>
            <a:ext cx="23622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What are questions critical consumers ask?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5" name="Picture 8" descr="C:\Users\Nicole Wanago\AppData\Local\Microsoft\Windows\Temporary Internet Files\Content.IE5\5HNRN00G\MP900390083[1].jp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743200"/>
            <a:ext cx="326136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9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86F261-5A15-4627-B263-307893819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9086F261-5A15-4627-B263-307893819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9086F261-5A15-4627-B263-307893819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graphicEl>
                                              <a:dgm id="{9086F261-5A15-4627-B263-3078938191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B1B00A-6FE4-4BCF-A07A-22DD8377AE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34B1B00A-6FE4-4BCF-A07A-22DD8377AE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34B1B00A-6FE4-4BCF-A07A-22DD8377AE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34B1B00A-6FE4-4BCF-A07A-22DD8377AE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93821-4280-42DB-B1C9-4A343782E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58893821-4280-42DB-B1C9-4A343782E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58893821-4280-42DB-B1C9-4A343782E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58893821-4280-42DB-B1C9-4A343782E5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DE6178-5E6E-483B-AAD5-2169AE4CA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EFDE6178-5E6E-483B-AAD5-2169AE4CA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EFDE6178-5E6E-483B-AAD5-2169AE4CA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EFDE6178-5E6E-483B-AAD5-2169AE4CA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3E2B0C-A605-49E8-AD2C-A5C1651C1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463E2B0C-A605-49E8-AD2C-A5C1651C1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463E2B0C-A605-49E8-AD2C-A5C1651C1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463E2B0C-A605-49E8-AD2C-A5C1651C15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82EC8D-7E1D-4130-B7EF-27B93AA70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A482EC8D-7E1D-4130-B7EF-27B93AA70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A482EC8D-7E1D-4130-B7EF-27B93AA70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A482EC8D-7E1D-4130-B7EF-27B93AA70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329D33-A1C3-48CB-8866-F95EFFBDB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ED329D33-A1C3-48CB-8866-F95EFFBDB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ED329D33-A1C3-48CB-8866-F95EFFBDB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ED329D33-A1C3-48CB-8866-F95EFFBDB8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930428-3CF4-4FD3-B865-6D38AA656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graphicEl>
                                              <a:dgm id="{01930428-3CF4-4FD3-B865-6D38AA656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01930428-3CF4-4FD3-B865-6D38AA656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01930428-3CF4-4FD3-B865-6D38AA656E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00DEBA-F057-454E-8B1F-B196D03C9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BC00DEBA-F057-454E-8B1F-B196D03C9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BC00DEBA-F057-454E-8B1F-B196D03C9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graphicEl>
                                              <a:dgm id="{BC00DEBA-F057-454E-8B1F-B196D03C97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  <p:bldP spid="7" grpId="0" animBg="1"/>
    </p:bldLst>
  </p:timing>
</p:sld>
</file>

<file path=ppt/theme/theme1.xml><?xml version="1.0" encoding="utf-8"?>
<a:theme xmlns:a="http://schemas.openxmlformats.org/drawingml/2006/main" name="Summer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2669</TotalTime>
  <Words>580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Trebuchet MS</vt:lpstr>
      <vt:lpstr>Wingdings</vt:lpstr>
      <vt:lpstr>Wingdings 2</vt:lpstr>
      <vt:lpstr>Summer</vt:lpstr>
      <vt:lpstr>Smart Consumer Spending</vt:lpstr>
      <vt:lpstr>Planned Buying Process</vt:lpstr>
      <vt:lpstr>Planned Buying Process Principles</vt:lpstr>
      <vt:lpstr>Durable vs. Consumable Goods</vt:lpstr>
      <vt:lpstr>Applying the Planned Buying Process</vt:lpstr>
      <vt:lpstr>Prioritize Wants</vt:lpstr>
      <vt:lpstr>When Prioritizing Wants</vt:lpstr>
      <vt:lpstr>Conduct Research</vt:lpstr>
      <vt:lpstr>Information Sources</vt:lpstr>
      <vt:lpstr>Consider Purchasing Options</vt:lpstr>
      <vt:lpstr>Consider Product Features </vt:lpstr>
      <vt:lpstr>Product Price</vt:lpstr>
      <vt:lpstr>Spending Plan Evaluation</vt:lpstr>
      <vt:lpstr>Cost Per Use</vt:lpstr>
      <vt:lpstr>Make the Purchase</vt:lpstr>
      <vt:lpstr>Online Purchases</vt:lpstr>
      <vt:lpstr>Redress</vt:lpstr>
      <vt:lpstr>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Consumer Spending</dc:title>
  <dc:creator>Nicole Wanago</dc:creator>
  <cp:lastModifiedBy>AMANDA L. TERRY</cp:lastModifiedBy>
  <cp:revision>54</cp:revision>
  <dcterms:created xsi:type="dcterms:W3CDTF">2013-05-10T16:09:42Z</dcterms:created>
  <dcterms:modified xsi:type="dcterms:W3CDTF">2015-04-20T19:56:38Z</dcterms:modified>
</cp:coreProperties>
</file>