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8" r:id="rId4"/>
    <p:sldId id="259" r:id="rId5"/>
    <p:sldId id="260" r:id="rId6"/>
    <p:sldId id="266" r:id="rId7"/>
    <p:sldId id="267" r:id="rId8"/>
    <p:sldId id="263" r:id="rId9"/>
    <p:sldId id="265" r:id="rId10"/>
    <p:sldId id="261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6"/>
    <a:srgbClr val="000090"/>
    <a:srgbClr val="D539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523C0-2B01-5E4D-9B42-527A9FFB4CE6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1B010A-6072-4147-B12C-A7ECDAE8549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Being kind to another</a:t>
          </a:r>
          <a:endParaRPr lang="en-US" dirty="0">
            <a:solidFill>
              <a:schemeClr val="tx1"/>
            </a:solidFill>
          </a:endParaRPr>
        </a:p>
      </dgm:t>
    </dgm:pt>
    <dgm:pt modelId="{CD4CCD20-7F37-4B42-BF43-9B25645AA968}" type="parTrans" cxnId="{9CE52492-55B0-E340-8C5C-F2D58A01240C}">
      <dgm:prSet/>
      <dgm:spPr/>
      <dgm:t>
        <a:bodyPr/>
        <a:lstStyle/>
        <a:p>
          <a:endParaRPr lang="en-US"/>
        </a:p>
      </dgm:t>
    </dgm:pt>
    <dgm:pt modelId="{3237FF04-7D86-234C-9CE4-C2DFE7CD0CCE}" type="sibTrans" cxnId="{9CE52492-55B0-E340-8C5C-F2D58A01240C}">
      <dgm:prSet/>
      <dgm:spPr/>
      <dgm:t>
        <a:bodyPr/>
        <a:lstStyle/>
        <a:p>
          <a:endParaRPr lang="en-US"/>
        </a:p>
      </dgm:t>
    </dgm:pt>
    <dgm:pt modelId="{6D216DBD-4076-014F-A4C6-5CEFCF205FD5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B05E2A0F-FA39-824E-8434-97464258CFF1}" type="parTrans" cxnId="{B9973270-0364-224E-B1AF-52DD06B26ECD}">
      <dgm:prSet/>
      <dgm:spPr/>
      <dgm:t>
        <a:bodyPr/>
        <a:lstStyle/>
        <a:p>
          <a:endParaRPr lang="en-US"/>
        </a:p>
      </dgm:t>
    </dgm:pt>
    <dgm:pt modelId="{016E63FE-CD02-2A40-8137-7C2BF9088905}" type="sibTrans" cxnId="{B9973270-0364-224E-B1AF-52DD06B26ECD}">
      <dgm:prSet/>
      <dgm:spPr/>
      <dgm:t>
        <a:bodyPr/>
        <a:lstStyle/>
        <a:p>
          <a:endParaRPr lang="en-US"/>
        </a:p>
      </dgm:t>
    </dgm:pt>
    <dgm:pt modelId="{429D8286-04ED-0640-BD3C-5417306D17BF}">
      <dgm:prSet phldrT="[Text]"/>
      <dgm:spPr/>
      <dgm:t>
        <a:bodyPr/>
        <a:lstStyle/>
        <a:p>
          <a:r>
            <a:rPr lang="en-US" dirty="0" smtClean="0"/>
            <a:t>Skill</a:t>
          </a:r>
          <a:endParaRPr lang="en-US" dirty="0"/>
        </a:p>
      </dgm:t>
    </dgm:pt>
    <dgm:pt modelId="{1E398090-759F-E345-8891-3569E2ABCC27}" type="parTrans" cxnId="{DF06FDCF-96D7-974D-8CB7-4E88CA6CDE06}">
      <dgm:prSet/>
      <dgm:spPr/>
      <dgm:t>
        <a:bodyPr/>
        <a:lstStyle/>
        <a:p>
          <a:endParaRPr lang="en-US"/>
        </a:p>
      </dgm:t>
    </dgm:pt>
    <dgm:pt modelId="{69A425D3-C6E4-4943-9F4E-015CE680D1C1}" type="sibTrans" cxnId="{DF06FDCF-96D7-974D-8CB7-4E88CA6CDE06}">
      <dgm:prSet/>
      <dgm:spPr/>
      <dgm:t>
        <a:bodyPr/>
        <a:lstStyle/>
        <a:p>
          <a:endParaRPr lang="en-US"/>
        </a:p>
      </dgm:t>
    </dgm:pt>
    <dgm:pt modelId="{E34F1575-40B1-0549-BB37-C96E89A62228}">
      <dgm:prSet phldrT="[Text]"/>
      <dgm:spPr/>
      <dgm:t>
        <a:bodyPr/>
        <a:lstStyle/>
        <a:p>
          <a:r>
            <a:rPr lang="en-US" dirty="0" smtClean="0"/>
            <a:t>Talent</a:t>
          </a:r>
          <a:endParaRPr lang="en-US" dirty="0"/>
        </a:p>
      </dgm:t>
    </dgm:pt>
    <dgm:pt modelId="{CC511995-94AD-024E-A343-BEFD0B313D27}" type="parTrans" cxnId="{E0549CC1-E4A8-B641-9B80-3B5728C65730}">
      <dgm:prSet/>
      <dgm:spPr/>
      <dgm:t>
        <a:bodyPr/>
        <a:lstStyle/>
        <a:p>
          <a:endParaRPr lang="en-US"/>
        </a:p>
      </dgm:t>
    </dgm:pt>
    <dgm:pt modelId="{9857D49E-806C-A649-88B3-78DBF21503F5}" type="sibTrans" cxnId="{E0549CC1-E4A8-B641-9B80-3B5728C65730}">
      <dgm:prSet/>
      <dgm:spPr/>
      <dgm:t>
        <a:bodyPr/>
        <a:lstStyle/>
        <a:p>
          <a:endParaRPr lang="en-US"/>
        </a:p>
      </dgm:t>
    </dgm:pt>
    <dgm:pt modelId="{ABBF09C6-4367-6D4E-B940-3EA5CF763EBC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D1DB7FED-E3B9-6343-998C-B9FC292DAE4D}" type="parTrans" cxnId="{94D9BA1D-8270-F446-9171-AB0AAB1A2E78}">
      <dgm:prSet/>
      <dgm:spPr/>
      <dgm:t>
        <a:bodyPr/>
        <a:lstStyle/>
        <a:p>
          <a:endParaRPr lang="en-US"/>
        </a:p>
      </dgm:t>
    </dgm:pt>
    <dgm:pt modelId="{941EADDF-1F53-DD49-9E98-23BF6341DDC2}" type="sibTrans" cxnId="{94D9BA1D-8270-F446-9171-AB0AAB1A2E78}">
      <dgm:prSet/>
      <dgm:spPr/>
      <dgm:t>
        <a:bodyPr/>
        <a:lstStyle/>
        <a:p>
          <a:endParaRPr lang="en-US"/>
        </a:p>
      </dgm:t>
    </dgm:pt>
    <dgm:pt modelId="{336CC53E-52A4-6845-B9A2-D41399C451F0}">
      <dgm:prSet phldrT="[Text]"/>
      <dgm:spPr/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D8841E4A-CC19-6F47-BB05-C4742AFF8CF0}" type="parTrans" cxnId="{49214F5C-F727-BD4A-A9EC-8F4EAAD4CCB5}">
      <dgm:prSet/>
      <dgm:spPr/>
      <dgm:t>
        <a:bodyPr/>
        <a:lstStyle/>
        <a:p>
          <a:endParaRPr lang="en-US"/>
        </a:p>
      </dgm:t>
    </dgm:pt>
    <dgm:pt modelId="{D1083B02-A697-C447-B475-BDDA0D6135F5}" type="sibTrans" cxnId="{49214F5C-F727-BD4A-A9EC-8F4EAAD4CCB5}">
      <dgm:prSet/>
      <dgm:spPr/>
      <dgm:t>
        <a:bodyPr/>
        <a:lstStyle/>
        <a:p>
          <a:endParaRPr lang="en-US"/>
        </a:p>
      </dgm:t>
    </dgm:pt>
    <dgm:pt modelId="{CDEF565B-504F-FF47-BA7C-5495E09FC5A0}" type="pres">
      <dgm:prSet presAssocID="{933523C0-2B01-5E4D-9B42-527A9FFB4C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994DF5-A7E0-3E46-BB0C-654A4E4ABD2D}" type="pres">
      <dgm:prSet presAssocID="{7B1B010A-6072-4147-B12C-A7ECDAE8549B}" presName="vertOne" presStyleCnt="0"/>
      <dgm:spPr/>
      <dgm:t>
        <a:bodyPr/>
        <a:lstStyle/>
        <a:p>
          <a:endParaRPr lang="en-US"/>
        </a:p>
      </dgm:t>
    </dgm:pt>
    <dgm:pt modelId="{8148B85D-6E7A-914A-9AA1-8C1EC8A50E21}" type="pres">
      <dgm:prSet presAssocID="{7B1B010A-6072-4147-B12C-A7ECDAE8549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23E41-F69A-DF4F-A394-CC6C13250191}" type="pres">
      <dgm:prSet presAssocID="{7B1B010A-6072-4147-B12C-A7ECDAE8549B}" presName="parTransOne" presStyleCnt="0"/>
      <dgm:spPr/>
      <dgm:t>
        <a:bodyPr/>
        <a:lstStyle/>
        <a:p>
          <a:endParaRPr lang="en-US"/>
        </a:p>
      </dgm:t>
    </dgm:pt>
    <dgm:pt modelId="{9FE05AAD-E1B9-0E43-AE46-BDAA34A85934}" type="pres">
      <dgm:prSet presAssocID="{7B1B010A-6072-4147-B12C-A7ECDAE8549B}" presName="horzOne" presStyleCnt="0"/>
      <dgm:spPr/>
      <dgm:t>
        <a:bodyPr/>
        <a:lstStyle/>
        <a:p>
          <a:endParaRPr lang="en-US"/>
        </a:p>
      </dgm:t>
    </dgm:pt>
    <dgm:pt modelId="{7DF9CFB8-6BC4-BA4E-985F-96B9BC351646}" type="pres">
      <dgm:prSet presAssocID="{6D216DBD-4076-014F-A4C6-5CEFCF205FD5}" presName="vertTwo" presStyleCnt="0"/>
      <dgm:spPr/>
      <dgm:t>
        <a:bodyPr/>
        <a:lstStyle/>
        <a:p>
          <a:endParaRPr lang="en-US"/>
        </a:p>
      </dgm:t>
    </dgm:pt>
    <dgm:pt modelId="{075B473C-D75C-C943-A566-E5B6E8F56D84}" type="pres">
      <dgm:prSet presAssocID="{6D216DBD-4076-014F-A4C6-5CEFCF205FD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860E4-7D43-BD44-8DD3-9200ED95A509}" type="pres">
      <dgm:prSet presAssocID="{6D216DBD-4076-014F-A4C6-5CEFCF205FD5}" presName="parTransTwo" presStyleCnt="0"/>
      <dgm:spPr/>
      <dgm:t>
        <a:bodyPr/>
        <a:lstStyle/>
        <a:p>
          <a:endParaRPr lang="en-US"/>
        </a:p>
      </dgm:t>
    </dgm:pt>
    <dgm:pt modelId="{39E2A179-7346-3E40-BE22-5DA46F87E68F}" type="pres">
      <dgm:prSet presAssocID="{6D216DBD-4076-014F-A4C6-5CEFCF205FD5}" presName="horzTwo" presStyleCnt="0"/>
      <dgm:spPr/>
      <dgm:t>
        <a:bodyPr/>
        <a:lstStyle/>
        <a:p>
          <a:endParaRPr lang="en-US"/>
        </a:p>
      </dgm:t>
    </dgm:pt>
    <dgm:pt modelId="{16F6B851-3CF2-3747-88AB-1708AF779027}" type="pres">
      <dgm:prSet presAssocID="{429D8286-04ED-0640-BD3C-5417306D17BF}" presName="vertThree" presStyleCnt="0"/>
      <dgm:spPr/>
      <dgm:t>
        <a:bodyPr/>
        <a:lstStyle/>
        <a:p>
          <a:endParaRPr lang="en-US"/>
        </a:p>
      </dgm:t>
    </dgm:pt>
    <dgm:pt modelId="{C40D8E7D-813B-764E-8F86-C9AA76D4C878}" type="pres">
      <dgm:prSet presAssocID="{429D8286-04ED-0640-BD3C-5417306D17B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E6C44-361D-8746-8171-2AC7EA92D66B}" type="pres">
      <dgm:prSet presAssocID="{429D8286-04ED-0640-BD3C-5417306D17BF}" presName="horzThree" presStyleCnt="0"/>
      <dgm:spPr/>
      <dgm:t>
        <a:bodyPr/>
        <a:lstStyle/>
        <a:p>
          <a:endParaRPr lang="en-US"/>
        </a:p>
      </dgm:t>
    </dgm:pt>
    <dgm:pt modelId="{F915FCF9-529D-5A47-81E2-1394B12052F7}" type="pres">
      <dgm:prSet presAssocID="{69A425D3-C6E4-4943-9F4E-015CE680D1C1}" presName="sibSpaceThree" presStyleCnt="0"/>
      <dgm:spPr/>
      <dgm:t>
        <a:bodyPr/>
        <a:lstStyle/>
        <a:p>
          <a:endParaRPr lang="en-US"/>
        </a:p>
      </dgm:t>
    </dgm:pt>
    <dgm:pt modelId="{6A01DB77-CE80-F644-A274-152616D59334}" type="pres">
      <dgm:prSet presAssocID="{E34F1575-40B1-0549-BB37-C96E89A62228}" presName="vertThree" presStyleCnt="0"/>
      <dgm:spPr/>
      <dgm:t>
        <a:bodyPr/>
        <a:lstStyle/>
        <a:p>
          <a:endParaRPr lang="en-US"/>
        </a:p>
      </dgm:t>
    </dgm:pt>
    <dgm:pt modelId="{64872424-9B09-4946-93DE-F841BBDE84D6}" type="pres">
      <dgm:prSet presAssocID="{E34F1575-40B1-0549-BB37-C96E89A6222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49BA9-2E09-A340-8A2D-74A57D0B7287}" type="pres">
      <dgm:prSet presAssocID="{E34F1575-40B1-0549-BB37-C96E89A62228}" presName="horzThree" presStyleCnt="0"/>
      <dgm:spPr/>
      <dgm:t>
        <a:bodyPr/>
        <a:lstStyle/>
        <a:p>
          <a:endParaRPr lang="en-US"/>
        </a:p>
      </dgm:t>
    </dgm:pt>
    <dgm:pt modelId="{B13699D3-EFFE-474A-97B8-16D7579F5AB2}" type="pres">
      <dgm:prSet presAssocID="{016E63FE-CD02-2A40-8137-7C2BF9088905}" presName="sibSpaceTwo" presStyleCnt="0"/>
      <dgm:spPr/>
      <dgm:t>
        <a:bodyPr/>
        <a:lstStyle/>
        <a:p>
          <a:endParaRPr lang="en-US"/>
        </a:p>
      </dgm:t>
    </dgm:pt>
    <dgm:pt modelId="{299C16EA-F4F0-5F4B-9B26-33EAF69AF80B}" type="pres">
      <dgm:prSet presAssocID="{ABBF09C6-4367-6D4E-B940-3EA5CF763EBC}" presName="vertTwo" presStyleCnt="0"/>
      <dgm:spPr/>
      <dgm:t>
        <a:bodyPr/>
        <a:lstStyle/>
        <a:p>
          <a:endParaRPr lang="en-US"/>
        </a:p>
      </dgm:t>
    </dgm:pt>
    <dgm:pt modelId="{2617FE12-1E49-9F44-A24F-8A10905BCEA5}" type="pres">
      <dgm:prSet presAssocID="{ABBF09C6-4367-6D4E-B940-3EA5CF763EBC}" presName="txTwo" presStyleLbl="node2" presStyleIdx="1" presStyleCnt="2" custLinFactNeighborX="0" custLinFactNeighborY="-17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5A27A-A1DC-AF44-9949-83E1FA5007B9}" type="pres">
      <dgm:prSet presAssocID="{ABBF09C6-4367-6D4E-B940-3EA5CF763EBC}" presName="parTransTwo" presStyleCnt="0"/>
      <dgm:spPr/>
      <dgm:t>
        <a:bodyPr/>
        <a:lstStyle/>
        <a:p>
          <a:endParaRPr lang="en-US"/>
        </a:p>
      </dgm:t>
    </dgm:pt>
    <dgm:pt modelId="{04C64D31-CA1D-CB42-8078-34F4339B00F9}" type="pres">
      <dgm:prSet presAssocID="{ABBF09C6-4367-6D4E-B940-3EA5CF763EBC}" presName="horzTwo" presStyleCnt="0"/>
      <dgm:spPr/>
      <dgm:t>
        <a:bodyPr/>
        <a:lstStyle/>
        <a:p>
          <a:endParaRPr lang="en-US"/>
        </a:p>
      </dgm:t>
    </dgm:pt>
    <dgm:pt modelId="{E4981D7A-E3B4-C04B-9747-FD6B860B265F}" type="pres">
      <dgm:prSet presAssocID="{336CC53E-52A4-6845-B9A2-D41399C451F0}" presName="vertThree" presStyleCnt="0"/>
      <dgm:spPr/>
      <dgm:t>
        <a:bodyPr/>
        <a:lstStyle/>
        <a:p>
          <a:endParaRPr lang="en-US"/>
        </a:p>
      </dgm:t>
    </dgm:pt>
    <dgm:pt modelId="{CD19E0DA-626F-D741-93BA-4DAE045ACD6A}" type="pres">
      <dgm:prSet presAssocID="{336CC53E-52A4-6845-B9A2-D41399C451F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173C0-C4CB-074D-B9E5-59FBE4999492}" type="pres">
      <dgm:prSet presAssocID="{336CC53E-52A4-6845-B9A2-D41399C451F0}" presName="horzThree" presStyleCnt="0"/>
      <dgm:spPr/>
      <dgm:t>
        <a:bodyPr/>
        <a:lstStyle/>
        <a:p>
          <a:endParaRPr lang="en-US"/>
        </a:p>
      </dgm:t>
    </dgm:pt>
  </dgm:ptLst>
  <dgm:cxnLst>
    <dgm:cxn modelId="{9CE52492-55B0-E340-8C5C-F2D58A01240C}" srcId="{933523C0-2B01-5E4D-9B42-527A9FFB4CE6}" destId="{7B1B010A-6072-4147-B12C-A7ECDAE8549B}" srcOrd="0" destOrd="0" parTransId="{CD4CCD20-7F37-4B42-BF43-9B25645AA968}" sibTransId="{3237FF04-7D86-234C-9CE4-C2DFE7CD0CCE}"/>
    <dgm:cxn modelId="{1CC2B094-339A-BA45-B05F-EF2181CB09C2}" type="presOf" srcId="{933523C0-2B01-5E4D-9B42-527A9FFB4CE6}" destId="{CDEF565B-504F-FF47-BA7C-5495E09FC5A0}" srcOrd="0" destOrd="0" presId="urn:microsoft.com/office/officeart/2005/8/layout/hierarchy4"/>
    <dgm:cxn modelId="{DF06FDCF-96D7-974D-8CB7-4E88CA6CDE06}" srcId="{6D216DBD-4076-014F-A4C6-5CEFCF205FD5}" destId="{429D8286-04ED-0640-BD3C-5417306D17BF}" srcOrd="0" destOrd="0" parTransId="{1E398090-759F-E345-8891-3569E2ABCC27}" sibTransId="{69A425D3-C6E4-4943-9F4E-015CE680D1C1}"/>
    <dgm:cxn modelId="{5DC825C5-371F-0B49-82CD-6480B24F9B15}" type="presOf" srcId="{E34F1575-40B1-0549-BB37-C96E89A62228}" destId="{64872424-9B09-4946-93DE-F841BBDE84D6}" srcOrd="0" destOrd="0" presId="urn:microsoft.com/office/officeart/2005/8/layout/hierarchy4"/>
    <dgm:cxn modelId="{82992DB9-D2FB-DC4A-83DC-F8206E566E44}" type="presOf" srcId="{7B1B010A-6072-4147-B12C-A7ECDAE8549B}" destId="{8148B85D-6E7A-914A-9AA1-8C1EC8A50E21}" srcOrd="0" destOrd="0" presId="urn:microsoft.com/office/officeart/2005/8/layout/hierarchy4"/>
    <dgm:cxn modelId="{F95E9B84-3D63-8045-87A9-727AEBAC7F45}" type="presOf" srcId="{6D216DBD-4076-014F-A4C6-5CEFCF205FD5}" destId="{075B473C-D75C-C943-A566-E5B6E8F56D84}" srcOrd="0" destOrd="0" presId="urn:microsoft.com/office/officeart/2005/8/layout/hierarchy4"/>
    <dgm:cxn modelId="{7C86DB32-5502-A14B-9429-4158D5A356FF}" type="presOf" srcId="{429D8286-04ED-0640-BD3C-5417306D17BF}" destId="{C40D8E7D-813B-764E-8F86-C9AA76D4C878}" srcOrd="0" destOrd="0" presId="urn:microsoft.com/office/officeart/2005/8/layout/hierarchy4"/>
    <dgm:cxn modelId="{E0549CC1-E4A8-B641-9B80-3B5728C65730}" srcId="{6D216DBD-4076-014F-A4C6-5CEFCF205FD5}" destId="{E34F1575-40B1-0549-BB37-C96E89A62228}" srcOrd="1" destOrd="0" parTransId="{CC511995-94AD-024E-A343-BEFD0B313D27}" sibTransId="{9857D49E-806C-A649-88B3-78DBF21503F5}"/>
    <dgm:cxn modelId="{94D9BA1D-8270-F446-9171-AB0AAB1A2E78}" srcId="{7B1B010A-6072-4147-B12C-A7ECDAE8549B}" destId="{ABBF09C6-4367-6D4E-B940-3EA5CF763EBC}" srcOrd="1" destOrd="0" parTransId="{D1DB7FED-E3B9-6343-998C-B9FC292DAE4D}" sibTransId="{941EADDF-1F53-DD49-9E98-23BF6341DDC2}"/>
    <dgm:cxn modelId="{3EF20E98-D55B-D047-A559-EB2FD47459FD}" type="presOf" srcId="{ABBF09C6-4367-6D4E-B940-3EA5CF763EBC}" destId="{2617FE12-1E49-9F44-A24F-8A10905BCEA5}" srcOrd="0" destOrd="0" presId="urn:microsoft.com/office/officeart/2005/8/layout/hierarchy4"/>
    <dgm:cxn modelId="{B9973270-0364-224E-B1AF-52DD06B26ECD}" srcId="{7B1B010A-6072-4147-B12C-A7ECDAE8549B}" destId="{6D216DBD-4076-014F-A4C6-5CEFCF205FD5}" srcOrd="0" destOrd="0" parTransId="{B05E2A0F-FA39-824E-8434-97464258CFF1}" sibTransId="{016E63FE-CD02-2A40-8137-7C2BF9088905}"/>
    <dgm:cxn modelId="{49214F5C-F727-BD4A-A9EC-8F4EAAD4CCB5}" srcId="{ABBF09C6-4367-6D4E-B940-3EA5CF763EBC}" destId="{336CC53E-52A4-6845-B9A2-D41399C451F0}" srcOrd="0" destOrd="0" parTransId="{D8841E4A-CC19-6F47-BB05-C4742AFF8CF0}" sibTransId="{D1083B02-A697-C447-B475-BDDA0D6135F5}"/>
    <dgm:cxn modelId="{499849A3-A5FE-F748-AD57-70770B93A9C9}" type="presOf" srcId="{336CC53E-52A4-6845-B9A2-D41399C451F0}" destId="{CD19E0DA-626F-D741-93BA-4DAE045ACD6A}" srcOrd="0" destOrd="0" presId="urn:microsoft.com/office/officeart/2005/8/layout/hierarchy4"/>
    <dgm:cxn modelId="{2FD81176-2B2A-CE48-9588-6AF959CAEEE1}" type="presParOf" srcId="{CDEF565B-504F-FF47-BA7C-5495E09FC5A0}" destId="{30994DF5-A7E0-3E46-BB0C-654A4E4ABD2D}" srcOrd="0" destOrd="0" presId="urn:microsoft.com/office/officeart/2005/8/layout/hierarchy4"/>
    <dgm:cxn modelId="{1ACA5E87-5382-A341-A864-1A397DA6779B}" type="presParOf" srcId="{30994DF5-A7E0-3E46-BB0C-654A4E4ABD2D}" destId="{8148B85D-6E7A-914A-9AA1-8C1EC8A50E21}" srcOrd="0" destOrd="0" presId="urn:microsoft.com/office/officeart/2005/8/layout/hierarchy4"/>
    <dgm:cxn modelId="{CE9753D3-AECB-B44A-A376-0FAF367BB151}" type="presParOf" srcId="{30994DF5-A7E0-3E46-BB0C-654A4E4ABD2D}" destId="{C0D23E41-F69A-DF4F-A394-CC6C13250191}" srcOrd="1" destOrd="0" presId="urn:microsoft.com/office/officeart/2005/8/layout/hierarchy4"/>
    <dgm:cxn modelId="{3098B380-1B5B-454F-A52D-DB3F50223EEB}" type="presParOf" srcId="{30994DF5-A7E0-3E46-BB0C-654A4E4ABD2D}" destId="{9FE05AAD-E1B9-0E43-AE46-BDAA34A85934}" srcOrd="2" destOrd="0" presId="urn:microsoft.com/office/officeart/2005/8/layout/hierarchy4"/>
    <dgm:cxn modelId="{D15C610C-6B29-6F40-95A4-328C44B2B6EE}" type="presParOf" srcId="{9FE05AAD-E1B9-0E43-AE46-BDAA34A85934}" destId="{7DF9CFB8-6BC4-BA4E-985F-96B9BC351646}" srcOrd="0" destOrd="0" presId="urn:microsoft.com/office/officeart/2005/8/layout/hierarchy4"/>
    <dgm:cxn modelId="{E75930BA-90C4-AB42-BE31-F1DEC4438720}" type="presParOf" srcId="{7DF9CFB8-6BC4-BA4E-985F-96B9BC351646}" destId="{075B473C-D75C-C943-A566-E5B6E8F56D84}" srcOrd="0" destOrd="0" presId="urn:microsoft.com/office/officeart/2005/8/layout/hierarchy4"/>
    <dgm:cxn modelId="{69F83E3E-01FD-2E4B-B1A6-0F62DD62D580}" type="presParOf" srcId="{7DF9CFB8-6BC4-BA4E-985F-96B9BC351646}" destId="{E2E860E4-7D43-BD44-8DD3-9200ED95A509}" srcOrd="1" destOrd="0" presId="urn:microsoft.com/office/officeart/2005/8/layout/hierarchy4"/>
    <dgm:cxn modelId="{0FB06274-4410-7844-971B-EB8BF67D2EE3}" type="presParOf" srcId="{7DF9CFB8-6BC4-BA4E-985F-96B9BC351646}" destId="{39E2A179-7346-3E40-BE22-5DA46F87E68F}" srcOrd="2" destOrd="0" presId="urn:microsoft.com/office/officeart/2005/8/layout/hierarchy4"/>
    <dgm:cxn modelId="{D30F9501-EDDF-7941-8000-B9C85B8BE216}" type="presParOf" srcId="{39E2A179-7346-3E40-BE22-5DA46F87E68F}" destId="{16F6B851-3CF2-3747-88AB-1708AF779027}" srcOrd="0" destOrd="0" presId="urn:microsoft.com/office/officeart/2005/8/layout/hierarchy4"/>
    <dgm:cxn modelId="{5F765882-3A5C-EA42-87C9-2A37335C540B}" type="presParOf" srcId="{16F6B851-3CF2-3747-88AB-1708AF779027}" destId="{C40D8E7D-813B-764E-8F86-C9AA76D4C878}" srcOrd="0" destOrd="0" presId="urn:microsoft.com/office/officeart/2005/8/layout/hierarchy4"/>
    <dgm:cxn modelId="{44BDBE52-56F4-3D48-B8A7-DC3C3050A68F}" type="presParOf" srcId="{16F6B851-3CF2-3747-88AB-1708AF779027}" destId="{C92E6C44-361D-8746-8171-2AC7EA92D66B}" srcOrd="1" destOrd="0" presId="urn:microsoft.com/office/officeart/2005/8/layout/hierarchy4"/>
    <dgm:cxn modelId="{E6BE1A42-B931-4B4C-995D-223903F4555F}" type="presParOf" srcId="{39E2A179-7346-3E40-BE22-5DA46F87E68F}" destId="{F915FCF9-529D-5A47-81E2-1394B12052F7}" srcOrd="1" destOrd="0" presId="urn:microsoft.com/office/officeart/2005/8/layout/hierarchy4"/>
    <dgm:cxn modelId="{4FCC8E3D-E468-1346-B723-E4D48E522962}" type="presParOf" srcId="{39E2A179-7346-3E40-BE22-5DA46F87E68F}" destId="{6A01DB77-CE80-F644-A274-152616D59334}" srcOrd="2" destOrd="0" presId="urn:microsoft.com/office/officeart/2005/8/layout/hierarchy4"/>
    <dgm:cxn modelId="{C4380FB5-6970-CA4B-A963-A12ECFEBE41A}" type="presParOf" srcId="{6A01DB77-CE80-F644-A274-152616D59334}" destId="{64872424-9B09-4946-93DE-F841BBDE84D6}" srcOrd="0" destOrd="0" presId="urn:microsoft.com/office/officeart/2005/8/layout/hierarchy4"/>
    <dgm:cxn modelId="{A368E9CC-F161-9B49-A6E5-D6A5CD78F373}" type="presParOf" srcId="{6A01DB77-CE80-F644-A274-152616D59334}" destId="{72D49BA9-2E09-A340-8A2D-74A57D0B7287}" srcOrd="1" destOrd="0" presId="urn:microsoft.com/office/officeart/2005/8/layout/hierarchy4"/>
    <dgm:cxn modelId="{A8836A05-14AF-4642-8D2D-098DC7B7FB8B}" type="presParOf" srcId="{9FE05AAD-E1B9-0E43-AE46-BDAA34A85934}" destId="{B13699D3-EFFE-474A-97B8-16D7579F5AB2}" srcOrd="1" destOrd="0" presId="urn:microsoft.com/office/officeart/2005/8/layout/hierarchy4"/>
    <dgm:cxn modelId="{F7582B12-16F8-4446-8876-103539665DDB}" type="presParOf" srcId="{9FE05AAD-E1B9-0E43-AE46-BDAA34A85934}" destId="{299C16EA-F4F0-5F4B-9B26-33EAF69AF80B}" srcOrd="2" destOrd="0" presId="urn:microsoft.com/office/officeart/2005/8/layout/hierarchy4"/>
    <dgm:cxn modelId="{EE6B3B6A-87D0-0D42-B40F-B7397EC38BEA}" type="presParOf" srcId="{299C16EA-F4F0-5F4B-9B26-33EAF69AF80B}" destId="{2617FE12-1E49-9F44-A24F-8A10905BCEA5}" srcOrd="0" destOrd="0" presId="urn:microsoft.com/office/officeart/2005/8/layout/hierarchy4"/>
    <dgm:cxn modelId="{27C779E8-EC58-C447-A76A-4546461573E8}" type="presParOf" srcId="{299C16EA-F4F0-5F4B-9B26-33EAF69AF80B}" destId="{AEE5A27A-A1DC-AF44-9949-83E1FA5007B9}" srcOrd="1" destOrd="0" presId="urn:microsoft.com/office/officeart/2005/8/layout/hierarchy4"/>
    <dgm:cxn modelId="{30D07F8A-1945-B94C-BA5D-CB0A2CBCF78F}" type="presParOf" srcId="{299C16EA-F4F0-5F4B-9B26-33EAF69AF80B}" destId="{04C64D31-CA1D-CB42-8078-34F4339B00F9}" srcOrd="2" destOrd="0" presId="urn:microsoft.com/office/officeart/2005/8/layout/hierarchy4"/>
    <dgm:cxn modelId="{1BF529DA-8FF7-6E43-8B6C-DBECE66AAF52}" type="presParOf" srcId="{04C64D31-CA1D-CB42-8078-34F4339B00F9}" destId="{E4981D7A-E3B4-C04B-9747-FD6B860B265F}" srcOrd="0" destOrd="0" presId="urn:microsoft.com/office/officeart/2005/8/layout/hierarchy4"/>
    <dgm:cxn modelId="{029FB141-8B89-9F47-BE1C-21CE5C1AAA2C}" type="presParOf" srcId="{E4981D7A-E3B4-C04B-9747-FD6B860B265F}" destId="{CD19E0DA-626F-D741-93BA-4DAE045ACD6A}" srcOrd="0" destOrd="0" presId="urn:microsoft.com/office/officeart/2005/8/layout/hierarchy4"/>
    <dgm:cxn modelId="{73CAF859-89AA-314D-9E42-BEDF1B73166E}" type="presParOf" srcId="{E4981D7A-E3B4-C04B-9747-FD6B860B265F}" destId="{AA0173C0-C4CB-074D-B9E5-59FBE49994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280084-CA4C-437A-A0A8-BB538E780B5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CE72868-39A4-4239-968C-CA4FD8970AB9}">
      <dgm:prSet/>
      <dgm:spPr/>
      <dgm:t>
        <a:bodyPr/>
        <a:lstStyle/>
        <a:p>
          <a:pPr rtl="0"/>
          <a:r>
            <a:rPr lang="en-US" dirty="0" smtClean="0"/>
            <a:t>You are better off in a community than by yourself.</a:t>
          </a:r>
          <a:endParaRPr lang="en-US" dirty="0"/>
        </a:p>
      </dgm:t>
    </dgm:pt>
    <dgm:pt modelId="{C2A8D444-FF90-4753-9F10-67F6C791D248}" type="parTrans" cxnId="{7CD04A5E-A1BF-4B1D-8ED6-76F717AAD71A}">
      <dgm:prSet/>
      <dgm:spPr/>
      <dgm:t>
        <a:bodyPr/>
        <a:lstStyle/>
        <a:p>
          <a:endParaRPr lang="en-US"/>
        </a:p>
      </dgm:t>
    </dgm:pt>
    <dgm:pt modelId="{ADC2277E-7F04-416F-93D3-221F7AC73EE9}" type="sibTrans" cxnId="{7CD04A5E-A1BF-4B1D-8ED6-76F717AAD71A}">
      <dgm:prSet/>
      <dgm:spPr/>
      <dgm:t>
        <a:bodyPr/>
        <a:lstStyle/>
        <a:p>
          <a:endParaRPr lang="en-US"/>
        </a:p>
      </dgm:t>
    </dgm:pt>
    <dgm:pt modelId="{CB0C27DD-F2B1-E243-A1A9-FF3B92AAB74B}">
      <dgm:prSet/>
      <dgm:spPr/>
      <dgm:t>
        <a:bodyPr/>
        <a:lstStyle/>
        <a:p>
          <a:r>
            <a:rPr lang="en-US" smtClean="0"/>
            <a:t>You are responsible for your present self and your future self.</a:t>
          </a:r>
          <a:endParaRPr lang="en-US" dirty="0"/>
        </a:p>
      </dgm:t>
    </dgm:pt>
    <dgm:pt modelId="{09B12D03-D66E-5446-A360-5FF7817900AD}" type="parTrans" cxnId="{F2B75E0E-A6B6-354A-8CDA-2B7D350EEA5A}">
      <dgm:prSet/>
      <dgm:spPr/>
      <dgm:t>
        <a:bodyPr/>
        <a:lstStyle/>
        <a:p>
          <a:endParaRPr lang="en-US"/>
        </a:p>
      </dgm:t>
    </dgm:pt>
    <dgm:pt modelId="{60912236-C27F-4147-848E-CC7DA5E13885}" type="sibTrans" cxnId="{F2B75E0E-A6B6-354A-8CDA-2B7D350EEA5A}">
      <dgm:prSet/>
      <dgm:spPr/>
      <dgm:t>
        <a:bodyPr/>
        <a:lstStyle/>
        <a:p>
          <a:endParaRPr lang="en-US"/>
        </a:p>
      </dgm:t>
    </dgm:pt>
    <dgm:pt modelId="{63D1C576-1F88-1745-A688-1A78E309174A}">
      <dgm:prSet/>
      <dgm:spPr/>
      <dgm:t>
        <a:bodyPr/>
        <a:lstStyle/>
        <a:p>
          <a:r>
            <a:rPr lang="en-US" smtClean="0"/>
            <a:t>Your present self impacts your future self</a:t>
          </a:r>
          <a:endParaRPr lang="en-US"/>
        </a:p>
      </dgm:t>
    </dgm:pt>
    <dgm:pt modelId="{5F563E7B-670C-0743-8AEB-7DD5F33310FB}" type="parTrans" cxnId="{BE54585B-702F-1F40-A0C4-A1BA50832A6B}">
      <dgm:prSet/>
      <dgm:spPr/>
      <dgm:t>
        <a:bodyPr/>
        <a:lstStyle/>
        <a:p>
          <a:endParaRPr lang="en-US"/>
        </a:p>
      </dgm:t>
    </dgm:pt>
    <dgm:pt modelId="{CC7F2F64-96CE-774B-A933-63F1272B4D19}" type="sibTrans" cxnId="{BE54585B-702F-1F40-A0C4-A1BA50832A6B}">
      <dgm:prSet/>
      <dgm:spPr/>
      <dgm:t>
        <a:bodyPr/>
        <a:lstStyle/>
        <a:p>
          <a:endParaRPr lang="en-US"/>
        </a:p>
      </dgm:t>
    </dgm:pt>
    <dgm:pt modelId="{5D863065-FA58-9041-98F2-896B7A4CC529}">
      <dgm:prSet/>
      <dgm:spPr/>
      <dgm:t>
        <a:bodyPr/>
        <a:lstStyle/>
        <a:p>
          <a:r>
            <a:rPr lang="en-US" smtClean="0"/>
            <a:t>Investment helps manage risk and allows you to cope with risk and uncertainty. </a:t>
          </a:r>
          <a:endParaRPr lang="en-US" dirty="0"/>
        </a:p>
      </dgm:t>
    </dgm:pt>
    <dgm:pt modelId="{CD152FD8-3493-1F46-BB5F-670049F5B386}" type="parTrans" cxnId="{80617239-942E-0740-B284-FC882EE52840}">
      <dgm:prSet/>
      <dgm:spPr/>
      <dgm:t>
        <a:bodyPr/>
        <a:lstStyle/>
        <a:p>
          <a:endParaRPr lang="en-US"/>
        </a:p>
      </dgm:t>
    </dgm:pt>
    <dgm:pt modelId="{7DB891CD-3315-3E44-9217-79571D61E26E}" type="sibTrans" cxnId="{80617239-942E-0740-B284-FC882EE52840}">
      <dgm:prSet/>
      <dgm:spPr/>
      <dgm:t>
        <a:bodyPr/>
        <a:lstStyle/>
        <a:p>
          <a:endParaRPr lang="en-US"/>
        </a:p>
      </dgm:t>
    </dgm:pt>
    <dgm:pt modelId="{00FC4B6C-23AE-4F2C-852F-C56C2B823463}" type="pres">
      <dgm:prSet presAssocID="{32280084-CA4C-437A-A0A8-BB538E780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BF2D3-7545-480E-A3CD-5218FBC43C0C}" type="pres">
      <dgm:prSet presAssocID="{8CE72868-39A4-4239-968C-CA4FD8970A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8577C-99AD-4C60-912E-688C0CC43B1F}" type="pres">
      <dgm:prSet presAssocID="{ADC2277E-7F04-416F-93D3-221F7AC73EE9}" presName="spacer" presStyleCnt="0"/>
      <dgm:spPr/>
    </dgm:pt>
    <dgm:pt modelId="{F342F440-0166-2845-B704-7B0171947DF9}" type="pres">
      <dgm:prSet presAssocID="{63D1C576-1F88-1745-A688-1A78E30917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C87A4-AFA3-4F40-9723-A53FB44E4200}" type="pres">
      <dgm:prSet presAssocID="{CC7F2F64-96CE-774B-A933-63F1272B4D19}" presName="spacer" presStyleCnt="0"/>
      <dgm:spPr/>
    </dgm:pt>
    <dgm:pt modelId="{CD7C8A1D-4DB8-324E-B9A3-F72347276CB1}" type="pres">
      <dgm:prSet presAssocID="{CB0C27DD-F2B1-E243-A1A9-FF3B92AAB7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55066-B29E-5046-9AFE-263ADE83BBDF}" type="pres">
      <dgm:prSet presAssocID="{60912236-C27F-4147-848E-CC7DA5E13885}" presName="spacer" presStyleCnt="0"/>
      <dgm:spPr/>
    </dgm:pt>
    <dgm:pt modelId="{E01755FB-A55E-B744-9D12-6BA7B9FC1407}" type="pres">
      <dgm:prSet presAssocID="{5D863065-FA58-9041-98F2-896B7A4CC5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B5F7B-7842-C844-9F65-8D21B27F2550}" type="presOf" srcId="{5D863065-FA58-9041-98F2-896B7A4CC529}" destId="{E01755FB-A55E-B744-9D12-6BA7B9FC1407}" srcOrd="0" destOrd="0" presId="urn:microsoft.com/office/officeart/2005/8/layout/vList2"/>
    <dgm:cxn modelId="{3FEA21FA-F74A-0944-98AC-7E25BCB466CD}" type="presOf" srcId="{32280084-CA4C-437A-A0A8-BB538E780B5D}" destId="{00FC4B6C-23AE-4F2C-852F-C56C2B823463}" srcOrd="0" destOrd="0" presId="urn:microsoft.com/office/officeart/2005/8/layout/vList2"/>
    <dgm:cxn modelId="{7554C48D-5928-0443-BFCA-95472A007BAC}" type="presOf" srcId="{CB0C27DD-F2B1-E243-A1A9-FF3B92AAB74B}" destId="{CD7C8A1D-4DB8-324E-B9A3-F72347276CB1}" srcOrd="0" destOrd="0" presId="urn:microsoft.com/office/officeart/2005/8/layout/vList2"/>
    <dgm:cxn modelId="{80617239-942E-0740-B284-FC882EE52840}" srcId="{32280084-CA4C-437A-A0A8-BB538E780B5D}" destId="{5D863065-FA58-9041-98F2-896B7A4CC529}" srcOrd="3" destOrd="0" parTransId="{CD152FD8-3493-1F46-BB5F-670049F5B386}" sibTransId="{7DB891CD-3315-3E44-9217-79571D61E26E}"/>
    <dgm:cxn modelId="{151D01C9-17FD-364B-BD3F-0B79DAE0E14A}" type="presOf" srcId="{8CE72868-39A4-4239-968C-CA4FD8970AB9}" destId="{C9ABF2D3-7545-480E-A3CD-5218FBC43C0C}" srcOrd="0" destOrd="0" presId="urn:microsoft.com/office/officeart/2005/8/layout/vList2"/>
    <dgm:cxn modelId="{7CD04A5E-A1BF-4B1D-8ED6-76F717AAD71A}" srcId="{32280084-CA4C-437A-A0A8-BB538E780B5D}" destId="{8CE72868-39A4-4239-968C-CA4FD8970AB9}" srcOrd="0" destOrd="0" parTransId="{C2A8D444-FF90-4753-9F10-67F6C791D248}" sibTransId="{ADC2277E-7F04-416F-93D3-221F7AC73EE9}"/>
    <dgm:cxn modelId="{BE54585B-702F-1F40-A0C4-A1BA50832A6B}" srcId="{32280084-CA4C-437A-A0A8-BB538E780B5D}" destId="{63D1C576-1F88-1745-A688-1A78E309174A}" srcOrd="1" destOrd="0" parTransId="{5F563E7B-670C-0743-8AEB-7DD5F33310FB}" sibTransId="{CC7F2F64-96CE-774B-A933-63F1272B4D19}"/>
    <dgm:cxn modelId="{F2B75E0E-A6B6-354A-8CDA-2B7D350EEA5A}" srcId="{32280084-CA4C-437A-A0A8-BB538E780B5D}" destId="{CB0C27DD-F2B1-E243-A1A9-FF3B92AAB74B}" srcOrd="2" destOrd="0" parTransId="{09B12D03-D66E-5446-A360-5FF7817900AD}" sibTransId="{60912236-C27F-4147-848E-CC7DA5E13885}"/>
    <dgm:cxn modelId="{62779857-AB71-C44B-AC48-412008972C35}" type="presOf" srcId="{63D1C576-1F88-1745-A688-1A78E309174A}" destId="{F342F440-0166-2845-B704-7B0171947DF9}" srcOrd="0" destOrd="0" presId="urn:microsoft.com/office/officeart/2005/8/layout/vList2"/>
    <dgm:cxn modelId="{3F83BFE2-9994-B34E-95C5-935A17E33B50}" type="presParOf" srcId="{00FC4B6C-23AE-4F2C-852F-C56C2B823463}" destId="{C9ABF2D3-7545-480E-A3CD-5218FBC43C0C}" srcOrd="0" destOrd="0" presId="urn:microsoft.com/office/officeart/2005/8/layout/vList2"/>
    <dgm:cxn modelId="{6205ACD3-DBCC-4541-B64A-E07D54672EC5}" type="presParOf" srcId="{00FC4B6C-23AE-4F2C-852F-C56C2B823463}" destId="{53F8577C-99AD-4C60-912E-688C0CC43B1F}" srcOrd="1" destOrd="0" presId="urn:microsoft.com/office/officeart/2005/8/layout/vList2"/>
    <dgm:cxn modelId="{57E57EFF-A087-B84A-A927-AACFCCBEB059}" type="presParOf" srcId="{00FC4B6C-23AE-4F2C-852F-C56C2B823463}" destId="{F342F440-0166-2845-B704-7B0171947DF9}" srcOrd="2" destOrd="0" presId="urn:microsoft.com/office/officeart/2005/8/layout/vList2"/>
    <dgm:cxn modelId="{28E4426C-6907-5C48-B364-739300F567B5}" type="presParOf" srcId="{00FC4B6C-23AE-4F2C-852F-C56C2B823463}" destId="{C95C87A4-AFA3-4F40-9723-A53FB44E4200}" srcOrd="3" destOrd="0" presId="urn:microsoft.com/office/officeart/2005/8/layout/vList2"/>
    <dgm:cxn modelId="{5D2EB658-9FE9-9549-BAB2-928AC29BB19B}" type="presParOf" srcId="{00FC4B6C-23AE-4F2C-852F-C56C2B823463}" destId="{CD7C8A1D-4DB8-324E-B9A3-F72347276CB1}" srcOrd="4" destOrd="0" presId="urn:microsoft.com/office/officeart/2005/8/layout/vList2"/>
    <dgm:cxn modelId="{B2E873A3-274D-7E4C-A154-B43A83526ABD}" type="presParOf" srcId="{00FC4B6C-23AE-4F2C-852F-C56C2B823463}" destId="{F1A55066-B29E-5046-9AFE-263ADE83BBDF}" srcOrd="5" destOrd="0" presId="urn:microsoft.com/office/officeart/2005/8/layout/vList2"/>
    <dgm:cxn modelId="{239783B5-134C-0A43-B7DD-0FAFB5505C8A}" type="presParOf" srcId="{00FC4B6C-23AE-4F2C-852F-C56C2B823463}" destId="{E01755FB-A55E-B744-9D12-6BA7B9FC14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EBCC6-2774-420A-AE5F-6949FCFECE50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</dgm:pt>
    <dgm:pt modelId="{067F3E54-9A82-4BB7-9CB5-AFD399687E13}">
      <dgm:prSet phldrT="[Text]" custT="1"/>
      <dgm:spPr/>
      <dgm:t>
        <a:bodyPr/>
        <a:lstStyle/>
        <a:p>
          <a:r>
            <a:rPr lang="en-US" sz="2800" smtClean="0">
              <a:latin typeface="Calibri" panose="020F0502020204030204" pitchFamily="34" charset="0"/>
            </a:rPr>
            <a:t>Giving out of excess in your life</a:t>
          </a:r>
          <a:endParaRPr lang="en-US" sz="2800" dirty="0"/>
        </a:p>
      </dgm:t>
    </dgm:pt>
    <dgm:pt modelId="{5527094A-77A8-41D3-8995-1EDAEB7B6883}" type="parTrans" cxnId="{6F5D3ADB-7418-4C9B-927C-10108395079C}">
      <dgm:prSet/>
      <dgm:spPr/>
      <dgm:t>
        <a:bodyPr/>
        <a:lstStyle/>
        <a:p>
          <a:endParaRPr lang="en-US"/>
        </a:p>
      </dgm:t>
    </dgm:pt>
    <dgm:pt modelId="{DA23D82C-B7EE-42CE-8E8A-328BF97695A6}" type="sibTrans" cxnId="{6F5D3ADB-7418-4C9B-927C-10108395079C}">
      <dgm:prSet/>
      <dgm:spPr/>
      <dgm:t>
        <a:bodyPr/>
        <a:lstStyle/>
        <a:p>
          <a:endParaRPr lang="en-US"/>
        </a:p>
      </dgm:t>
    </dgm:pt>
    <dgm:pt modelId="{10F6CE59-8810-4618-919A-B3AD23D43B70}">
      <dgm:prSet phldrT="[Text]" custT="1"/>
      <dgm:spPr/>
      <dgm:t>
        <a:bodyPr/>
        <a:lstStyle/>
        <a:p>
          <a:r>
            <a:rPr lang="en-US" sz="2800" smtClean="0">
              <a:latin typeface="Calibri" panose="020F0502020204030204" pitchFamily="34" charset="0"/>
            </a:rPr>
            <a:t>When you want to give back or pay it forward and the result is positive emotions</a:t>
          </a:r>
          <a:endParaRPr lang="en-US" sz="2800" dirty="0"/>
        </a:p>
      </dgm:t>
    </dgm:pt>
    <dgm:pt modelId="{3F27133F-75E8-459B-96C0-E5736283FD1F}" type="parTrans" cxnId="{5A98626B-F4EE-40C6-B914-7D0A60FAAC9A}">
      <dgm:prSet/>
      <dgm:spPr/>
      <dgm:t>
        <a:bodyPr/>
        <a:lstStyle/>
        <a:p>
          <a:endParaRPr lang="en-US"/>
        </a:p>
      </dgm:t>
    </dgm:pt>
    <dgm:pt modelId="{8E7F49C9-DCA2-4C29-8907-37807602C71C}" type="sibTrans" cxnId="{5A98626B-F4EE-40C6-B914-7D0A60FAAC9A}">
      <dgm:prSet/>
      <dgm:spPr/>
      <dgm:t>
        <a:bodyPr/>
        <a:lstStyle/>
        <a:p>
          <a:endParaRPr lang="en-US"/>
        </a:p>
      </dgm:t>
    </dgm:pt>
    <dgm:pt modelId="{9B09DFF9-42E7-6244-A9B9-1AD259C788AB}" type="pres">
      <dgm:prSet presAssocID="{884EBCC6-2774-420A-AE5F-6949FCFECE50}" presName="diagram" presStyleCnt="0">
        <dgm:presLayoutVars>
          <dgm:dir/>
          <dgm:resizeHandles val="exact"/>
        </dgm:presLayoutVars>
      </dgm:prSet>
      <dgm:spPr/>
    </dgm:pt>
    <dgm:pt modelId="{7AB8F248-A355-4142-BBDA-2A309F199C7B}" type="pres">
      <dgm:prSet presAssocID="{067F3E54-9A82-4BB7-9CB5-AFD399687E1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437E2-5178-014A-925F-CE69327D871C}" type="pres">
      <dgm:prSet presAssocID="{DA23D82C-B7EE-42CE-8E8A-328BF97695A6}" presName="sibTrans" presStyleCnt="0"/>
      <dgm:spPr/>
    </dgm:pt>
    <dgm:pt modelId="{A978B5C6-C108-EC4F-8EAE-6501DC1F66D0}" type="pres">
      <dgm:prSet presAssocID="{10F6CE59-8810-4618-919A-B3AD23D43B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8626B-F4EE-40C6-B914-7D0A60FAAC9A}" srcId="{884EBCC6-2774-420A-AE5F-6949FCFECE50}" destId="{10F6CE59-8810-4618-919A-B3AD23D43B70}" srcOrd="1" destOrd="0" parTransId="{3F27133F-75E8-459B-96C0-E5736283FD1F}" sibTransId="{8E7F49C9-DCA2-4C29-8907-37807602C71C}"/>
    <dgm:cxn modelId="{5D3236B0-534C-254B-AE09-3F9CCD4FAB88}" type="presOf" srcId="{884EBCC6-2774-420A-AE5F-6949FCFECE50}" destId="{9B09DFF9-42E7-6244-A9B9-1AD259C788AB}" srcOrd="0" destOrd="0" presId="urn:microsoft.com/office/officeart/2005/8/layout/default"/>
    <dgm:cxn modelId="{C42D47A2-A3D7-B34A-B90F-A4861BC6FEC7}" type="presOf" srcId="{10F6CE59-8810-4618-919A-B3AD23D43B70}" destId="{A978B5C6-C108-EC4F-8EAE-6501DC1F66D0}" srcOrd="0" destOrd="0" presId="urn:microsoft.com/office/officeart/2005/8/layout/default"/>
    <dgm:cxn modelId="{BE0B3DF2-D39F-504D-8E13-D27B86BB0AC2}" type="presOf" srcId="{067F3E54-9A82-4BB7-9CB5-AFD399687E13}" destId="{7AB8F248-A355-4142-BBDA-2A309F199C7B}" srcOrd="0" destOrd="0" presId="urn:microsoft.com/office/officeart/2005/8/layout/default"/>
    <dgm:cxn modelId="{6F5D3ADB-7418-4C9B-927C-10108395079C}" srcId="{884EBCC6-2774-420A-AE5F-6949FCFECE50}" destId="{067F3E54-9A82-4BB7-9CB5-AFD399687E13}" srcOrd="0" destOrd="0" parTransId="{5527094A-77A8-41D3-8995-1EDAEB7B6883}" sibTransId="{DA23D82C-B7EE-42CE-8E8A-328BF97695A6}"/>
    <dgm:cxn modelId="{BD30E1C4-7790-4046-9B7C-AE6AC4E7CC14}" type="presParOf" srcId="{9B09DFF9-42E7-6244-A9B9-1AD259C788AB}" destId="{7AB8F248-A355-4142-BBDA-2A309F199C7B}" srcOrd="0" destOrd="0" presId="urn:microsoft.com/office/officeart/2005/8/layout/default"/>
    <dgm:cxn modelId="{3CC28AE0-E60C-6E4E-851B-41C8E28559BE}" type="presParOf" srcId="{9B09DFF9-42E7-6244-A9B9-1AD259C788AB}" destId="{E4C437E2-5178-014A-925F-CE69327D871C}" srcOrd="1" destOrd="0" presId="urn:microsoft.com/office/officeart/2005/8/layout/default"/>
    <dgm:cxn modelId="{0B6022A0-3039-FB49-A681-111D629FDC88}" type="presParOf" srcId="{9B09DFF9-42E7-6244-A9B9-1AD259C788AB}" destId="{A978B5C6-C108-EC4F-8EAE-6501DC1F66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BA546-AC54-C147-8179-C219934469E0}" type="doc">
      <dgm:prSet loTypeId="urn:microsoft.com/office/officeart/2005/8/layout/defaul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540F37-A493-044E-ADBA-30B51FBBF378}">
      <dgm:prSet/>
      <dgm:spPr/>
      <dgm:t>
        <a:bodyPr/>
        <a:lstStyle/>
        <a:p>
          <a:pPr rtl="0"/>
          <a:r>
            <a:rPr lang="en-US" dirty="0" smtClean="0"/>
            <a:t>Does not enhance the </a:t>
          </a:r>
          <a:r>
            <a:rPr lang="en-US" dirty="0" smtClean="0"/>
            <a:t>well-being </a:t>
          </a:r>
          <a:r>
            <a:rPr lang="en-US" dirty="0" smtClean="0"/>
            <a:t>of both the receiver and giver.</a:t>
          </a:r>
          <a:endParaRPr lang="en-US" dirty="0"/>
        </a:p>
      </dgm:t>
    </dgm:pt>
    <dgm:pt modelId="{6E44A1A0-6205-DF45-981E-F6743AD85F7B}" type="parTrans" cxnId="{BF0E69B6-FDA3-5B4E-AA64-3E17142AD99A}">
      <dgm:prSet/>
      <dgm:spPr/>
      <dgm:t>
        <a:bodyPr/>
        <a:lstStyle/>
        <a:p>
          <a:endParaRPr lang="en-US"/>
        </a:p>
      </dgm:t>
    </dgm:pt>
    <dgm:pt modelId="{CDE076AD-ADC6-D448-8FE4-15D8877AC105}" type="sibTrans" cxnId="{BF0E69B6-FDA3-5B4E-AA64-3E17142AD99A}">
      <dgm:prSet/>
      <dgm:spPr/>
      <dgm:t>
        <a:bodyPr/>
        <a:lstStyle/>
        <a:p>
          <a:endParaRPr lang="en-US"/>
        </a:p>
      </dgm:t>
    </dgm:pt>
    <dgm:pt modelId="{CACD9E05-9BEB-5747-BCF0-0C7CF6AEF61C}">
      <dgm:prSet/>
      <dgm:spPr/>
      <dgm:t>
        <a:bodyPr/>
        <a:lstStyle/>
        <a:p>
          <a:pPr rtl="0"/>
          <a:r>
            <a:rPr lang="en-US" dirty="0" smtClean="0"/>
            <a:t>When giving is a method of gaining power over another.</a:t>
          </a:r>
          <a:endParaRPr lang="en-US" dirty="0"/>
        </a:p>
      </dgm:t>
    </dgm:pt>
    <dgm:pt modelId="{8092519A-C5B1-5A4B-BAA8-FC00D0C104E4}" type="parTrans" cxnId="{7CAECEB5-5A54-F24C-8BC1-DF1065126C45}">
      <dgm:prSet/>
      <dgm:spPr/>
      <dgm:t>
        <a:bodyPr/>
        <a:lstStyle/>
        <a:p>
          <a:endParaRPr lang="en-US"/>
        </a:p>
      </dgm:t>
    </dgm:pt>
    <dgm:pt modelId="{CE8B5222-E709-B545-9EC5-D9AAF00F6F33}" type="sibTrans" cxnId="{7CAECEB5-5A54-F24C-8BC1-DF1065126C45}">
      <dgm:prSet/>
      <dgm:spPr/>
      <dgm:t>
        <a:bodyPr/>
        <a:lstStyle/>
        <a:p>
          <a:endParaRPr lang="en-US"/>
        </a:p>
      </dgm:t>
    </dgm:pt>
    <dgm:pt modelId="{4651E15C-F836-1944-A588-267A7A002AE0}" type="pres">
      <dgm:prSet presAssocID="{62EBA546-AC54-C147-8179-C219934469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3A62D-C0E9-E448-BCB1-5E0A327F3516}" type="pres">
      <dgm:prSet presAssocID="{3C540F37-A493-044E-ADBA-30B51FBBF37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1D3B6-7DCF-9D40-8B05-040CE2471F4E}" type="pres">
      <dgm:prSet presAssocID="{CDE076AD-ADC6-D448-8FE4-15D8877AC105}" presName="sibTrans" presStyleCnt="0"/>
      <dgm:spPr/>
    </dgm:pt>
    <dgm:pt modelId="{1C6D4016-1D88-EB46-8348-4C3951CB80BE}" type="pres">
      <dgm:prSet presAssocID="{CACD9E05-9BEB-5747-BCF0-0C7CF6AEF6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ECEB5-5A54-F24C-8BC1-DF1065126C45}" srcId="{62EBA546-AC54-C147-8179-C219934469E0}" destId="{CACD9E05-9BEB-5747-BCF0-0C7CF6AEF61C}" srcOrd="1" destOrd="0" parTransId="{8092519A-C5B1-5A4B-BAA8-FC00D0C104E4}" sibTransId="{CE8B5222-E709-B545-9EC5-D9AAF00F6F33}"/>
    <dgm:cxn modelId="{BF0E69B6-FDA3-5B4E-AA64-3E17142AD99A}" srcId="{62EBA546-AC54-C147-8179-C219934469E0}" destId="{3C540F37-A493-044E-ADBA-30B51FBBF378}" srcOrd="0" destOrd="0" parTransId="{6E44A1A0-6205-DF45-981E-F6743AD85F7B}" sibTransId="{CDE076AD-ADC6-D448-8FE4-15D8877AC105}"/>
    <dgm:cxn modelId="{2750B06B-DB1A-D84E-A4C2-560D16A4CA38}" type="presOf" srcId="{CACD9E05-9BEB-5747-BCF0-0C7CF6AEF61C}" destId="{1C6D4016-1D88-EB46-8348-4C3951CB80BE}" srcOrd="0" destOrd="0" presId="urn:microsoft.com/office/officeart/2005/8/layout/default"/>
    <dgm:cxn modelId="{9263EBA8-8993-CF4B-A596-DF763BF06BC8}" type="presOf" srcId="{62EBA546-AC54-C147-8179-C219934469E0}" destId="{4651E15C-F836-1944-A588-267A7A002AE0}" srcOrd="0" destOrd="0" presId="urn:microsoft.com/office/officeart/2005/8/layout/default"/>
    <dgm:cxn modelId="{F1CD4502-65D7-D542-A470-BFACDC7A7DD0}" type="presOf" srcId="{3C540F37-A493-044E-ADBA-30B51FBBF378}" destId="{1F43A62D-C0E9-E448-BCB1-5E0A327F3516}" srcOrd="0" destOrd="0" presId="urn:microsoft.com/office/officeart/2005/8/layout/default"/>
    <dgm:cxn modelId="{54D38575-FE97-0B44-9980-5B4BEE188F26}" type="presParOf" srcId="{4651E15C-F836-1944-A588-267A7A002AE0}" destId="{1F43A62D-C0E9-E448-BCB1-5E0A327F3516}" srcOrd="0" destOrd="0" presId="urn:microsoft.com/office/officeart/2005/8/layout/default"/>
    <dgm:cxn modelId="{191392B6-3AC8-1B40-A591-457E08E16E17}" type="presParOf" srcId="{4651E15C-F836-1944-A588-267A7A002AE0}" destId="{78F1D3B6-7DCF-9D40-8B05-040CE2471F4E}" srcOrd="1" destOrd="0" presId="urn:microsoft.com/office/officeart/2005/8/layout/default"/>
    <dgm:cxn modelId="{2458EDD9-18CD-A140-BDF7-4938B67D0A6C}" type="presParOf" srcId="{4651E15C-F836-1944-A588-267A7A002AE0}" destId="{1C6D4016-1D88-EB46-8348-4C3951CB80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FDE01-9FF3-5B49-8297-51C6A85DE6C2}" type="doc">
      <dgm:prSet loTypeId="urn:microsoft.com/office/officeart/2008/layout/AlternatingHexagon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C0CE13-0202-6449-AE57-93838EA39AAE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4F3C4810-7C6B-704F-BD0B-E3D92FF8981B}" type="parTrans" cxnId="{BEBB04A5-AA35-8F48-B6F0-41DEEDD508C8}">
      <dgm:prSet/>
      <dgm:spPr/>
      <dgm:t>
        <a:bodyPr/>
        <a:lstStyle/>
        <a:p>
          <a:endParaRPr lang="en-US"/>
        </a:p>
      </dgm:t>
    </dgm:pt>
    <dgm:pt modelId="{9FD26601-31AA-CE44-BA99-137E0ADAFD48}" type="sibTrans" cxnId="{BEBB04A5-AA35-8F48-B6F0-41DEEDD508C8}">
      <dgm:prSet/>
      <dgm:spPr/>
      <dgm:t>
        <a:bodyPr/>
        <a:lstStyle/>
        <a:p>
          <a:endParaRPr lang="en-US"/>
        </a:p>
      </dgm:t>
    </dgm:pt>
    <dgm:pt modelId="{98D29BBA-FDE0-1F48-BB1F-2579C50EC69D}">
      <dgm:prSet phldrT="[Text]"/>
      <dgm:spPr/>
      <dgm:t>
        <a:bodyPr/>
        <a:lstStyle/>
        <a:p>
          <a:r>
            <a:rPr lang="en-US" dirty="0" smtClean="0"/>
            <a:t>Needs</a:t>
          </a:r>
          <a:endParaRPr lang="en-US" dirty="0"/>
        </a:p>
      </dgm:t>
    </dgm:pt>
    <dgm:pt modelId="{7B9A45C2-3559-7246-AC27-5BD4B11BC566}" type="parTrans" cxnId="{388CBF86-8EE5-2F44-A4D4-CC0839B0ED14}">
      <dgm:prSet/>
      <dgm:spPr/>
      <dgm:t>
        <a:bodyPr/>
        <a:lstStyle/>
        <a:p>
          <a:endParaRPr lang="en-US"/>
        </a:p>
      </dgm:t>
    </dgm:pt>
    <dgm:pt modelId="{01CA2DBA-3AB7-1B49-AA48-1E503074D85E}" type="sibTrans" cxnId="{388CBF86-8EE5-2F44-A4D4-CC0839B0ED14}">
      <dgm:prSet/>
      <dgm:spPr/>
      <dgm:t>
        <a:bodyPr/>
        <a:lstStyle/>
        <a:p>
          <a:endParaRPr lang="en-US"/>
        </a:p>
      </dgm:t>
    </dgm:pt>
    <dgm:pt modelId="{2B9D09CD-D606-D541-A777-5B715113BED4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E655E1A5-8DAB-A440-A3B8-2843BE67788D}" type="parTrans" cxnId="{1D177177-1646-6F47-B875-D76CFD75F948}">
      <dgm:prSet/>
      <dgm:spPr/>
      <dgm:t>
        <a:bodyPr/>
        <a:lstStyle/>
        <a:p>
          <a:endParaRPr lang="en-US"/>
        </a:p>
      </dgm:t>
    </dgm:pt>
    <dgm:pt modelId="{4CA50F68-C7FB-8C4A-B332-50A4C021397E}" type="sibTrans" cxnId="{1D177177-1646-6F47-B875-D76CFD75F948}">
      <dgm:prSet/>
      <dgm:spPr/>
      <dgm:t>
        <a:bodyPr/>
        <a:lstStyle/>
        <a:p>
          <a:endParaRPr lang="en-US"/>
        </a:p>
      </dgm:t>
    </dgm:pt>
    <dgm:pt modelId="{8545CBD1-7FCE-C64F-8A94-65F9F5540F16}">
      <dgm:prSet phldrT="[Text]"/>
      <dgm:spPr/>
      <dgm:t>
        <a:bodyPr/>
        <a:lstStyle/>
        <a:p>
          <a:r>
            <a:rPr lang="en-US" dirty="0" smtClean="0"/>
            <a:t>Wants</a:t>
          </a:r>
          <a:endParaRPr lang="en-US" dirty="0"/>
        </a:p>
      </dgm:t>
    </dgm:pt>
    <dgm:pt modelId="{5B2A1652-5592-C542-9B38-8DEE556913A4}" type="parTrans" cxnId="{3B33057B-C070-2540-9F56-B40EF898BB41}">
      <dgm:prSet/>
      <dgm:spPr/>
      <dgm:t>
        <a:bodyPr/>
        <a:lstStyle/>
        <a:p>
          <a:endParaRPr lang="en-US"/>
        </a:p>
      </dgm:t>
    </dgm:pt>
    <dgm:pt modelId="{069B379E-8E9F-EA49-8F01-30A536004234}" type="sibTrans" cxnId="{3B33057B-C070-2540-9F56-B40EF898BB41}">
      <dgm:prSet/>
      <dgm:spPr/>
      <dgm:t>
        <a:bodyPr/>
        <a:lstStyle/>
        <a:p>
          <a:endParaRPr lang="en-US"/>
        </a:p>
      </dgm:t>
    </dgm:pt>
    <dgm:pt modelId="{BAEB8563-F154-7447-B1D9-E604A586EECD}">
      <dgm:prSet phldrT="[Text]"/>
      <dgm:spPr/>
      <dgm:t>
        <a:bodyPr/>
        <a:lstStyle/>
        <a:p>
          <a:r>
            <a:rPr lang="en-US" dirty="0" smtClean="0"/>
            <a:t>Finances</a:t>
          </a:r>
          <a:endParaRPr lang="en-US" dirty="0"/>
        </a:p>
      </dgm:t>
    </dgm:pt>
    <dgm:pt modelId="{B5CD9E0D-CFF3-8542-8533-A2903F9311A9}" type="parTrans" cxnId="{7C406945-B82F-D545-9059-2437F680CB66}">
      <dgm:prSet/>
      <dgm:spPr/>
      <dgm:t>
        <a:bodyPr/>
        <a:lstStyle/>
        <a:p>
          <a:endParaRPr lang="en-US"/>
        </a:p>
      </dgm:t>
    </dgm:pt>
    <dgm:pt modelId="{594B90A9-3813-9345-9D32-89AFEA84B0A3}" type="sibTrans" cxnId="{7C406945-B82F-D545-9059-2437F680CB66}">
      <dgm:prSet/>
      <dgm:spPr/>
      <dgm:t>
        <a:bodyPr/>
        <a:lstStyle/>
        <a:p>
          <a:endParaRPr lang="en-US"/>
        </a:p>
      </dgm:t>
    </dgm:pt>
    <dgm:pt modelId="{5FCCD526-9589-7249-8EBE-80E4E414D549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F03F8994-B611-F648-AEE7-CAEE1F8B4565}" type="parTrans" cxnId="{200E49FB-6CBC-6941-8B45-603D3CA9B5A2}">
      <dgm:prSet/>
      <dgm:spPr/>
      <dgm:t>
        <a:bodyPr/>
        <a:lstStyle/>
        <a:p>
          <a:endParaRPr lang="en-US"/>
        </a:p>
      </dgm:t>
    </dgm:pt>
    <dgm:pt modelId="{C24B9379-466C-7947-83E1-5F9FC0ACB05C}" type="sibTrans" cxnId="{200E49FB-6CBC-6941-8B45-603D3CA9B5A2}">
      <dgm:prSet/>
      <dgm:spPr/>
      <dgm:t>
        <a:bodyPr/>
        <a:lstStyle/>
        <a:p>
          <a:endParaRPr lang="en-US"/>
        </a:p>
      </dgm:t>
    </dgm:pt>
    <dgm:pt modelId="{1C633BDE-878B-E947-873B-413A7EF23320}" type="pres">
      <dgm:prSet presAssocID="{654FDE01-9FF3-5B49-8297-51C6A85DE6C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3C312C-823B-234F-884B-FC8A45E2B5FE}" type="pres">
      <dgm:prSet presAssocID="{51C0CE13-0202-6449-AE57-93838EA39AAE}" presName="composite" presStyleCnt="0"/>
      <dgm:spPr/>
    </dgm:pt>
    <dgm:pt modelId="{BCDBFCAD-433A-CB40-A87B-C2E9BBAF05C3}" type="pres">
      <dgm:prSet presAssocID="{51C0CE13-0202-6449-AE57-93838EA39AA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B0CA3-672B-4D49-A037-F04DBB39F232}" type="pres">
      <dgm:prSet presAssocID="{51C0CE13-0202-6449-AE57-93838EA39AA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227C9-965C-7E47-9956-AE25EB23C3D0}" type="pres">
      <dgm:prSet presAssocID="{51C0CE13-0202-6449-AE57-93838EA39AAE}" presName="BalanceSpacing" presStyleCnt="0"/>
      <dgm:spPr/>
    </dgm:pt>
    <dgm:pt modelId="{CBB834FC-6F28-D842-8B5D-AF1BED74B950}" type="pres">
      <dgm:prSet presAssocID="{51C0CE13-0202-6449-AE57-93838EA39AAE}" presName="BalanceSpacing1" presStyleCnt="0"/>
      <dgm:spPr/>
    </dgm:pt>
    <dgm:pt modelId="{E254C7F5-D07D-9B41-BBC9-19DD77AF0C10}" type="pres">
      <dgm:prSet presAssocID="{9FD26601-31AA-CE44-BA99-137E0ADAFD48}" presName="Accent1Text" presStyleLbl="node1" presStyleIdx="1" presStyleCnt="6"/>
      <dgm:spPr/>
      <dgm:t>
        <a:bodyPr/>
        <a:lstStyle/>
        <a:p>
          <a:endParaRPr lang="en-US"/>
        </a:p>
      </dgm:t>
    </dgm:pt>
    <dgm:pt modelId="{F064EE1F-20F6-5C4B-BB83-BB1AB15CA50D}" type="pres">
      <dgm:prSet presAssocID="{9FD26601-31AA-CE44-BA99-137E0ADAFD48}" presName="spaceBetweenRectangles" presStyleCnt="0"/>
      <dgm:spPr/>
    </dgm:pt>
    <dgm:pt modelId="{69E013C3-5A88-294B-A49B-66A592DC86DE}" type="pres">
      <dgm:prSet presAssocID="{98D29BBA-FDE0-1F48-BB1F-2579C50EC69D}" presName="composite" presStyleCnt="0"/>
      <dgm:spPr/>
    </dgm:pt>
    <dgm:pt modelId="{3FFC6F2E-97AE-A347-8F8E-602232D796AA}" type="pres">
      <dgm:prSet presAssocID="{98D29BBA-FDE0-1F48-BB1F-2579C50EC69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5E1D-679B-824D-8E82-1D3B7372225D}" type="pres">
      <dgm:prSet presAssocID="{98D29BBA-FDE0-1F48-BB1F-2579C50EC69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695A-E851-774B-A0F3-2ECEA956453D}" type="pres">
      <dgm:prSet presAssocID="{98D29BBA-FDE0-1F48-BB1F-2579C50EC69D}" presName="BalanceSpacing" presStyleCnt="0"/>
      <dgm:spPr/>
    </dgm:pt>
    <dgm:pt modelId="{A323427C-228A-D74C-88D5-2EA504FFD014}" type="pres">
      <dgm:prSet presAssocID="{98D29BBA-FDE0-1F48-BB1F-2579C50EC69D}" presName="BalanceSpacing1" presStyleCnt="0"/>
      <dgm:spPr/>
    </dgm:pt>
    <dgm:pt modelId="{8330F957-7309-C744-A3D4-E4F861CD255A}" type="pres">
      <dgm:prSet presAssocID="{01CA2DBA-3AB7-1B49-AA48-1E503074D85E}" presName="Accent1Text" presStyleLbl="node1" presStyleIdx="3" presStyleCnt="6"/>
      <dgm:spPr/>
      <dgm:t>
        <a:bodyPr/>
        <a:lstStyle/>
        <a:p>
          <a:endParaRPr lang="en-US"/>
        </a:p>
      </dgm:t>
    </dgm:pt>
    <dgm:pt modelId="{4E9E3CA5-7FFA-D940-84DE-D42348B48DD2}" type="pres">
      <dgm:prSet presAssocID="{01CA2DBA-3AB7-1B49-AA48-1E503074D85E}" presName="spaceBetweenRectangles" presStyleCnt="0"/>
      <dgm:spPr/>
    </dgm:pt>
    <dgm:pt modelId="{FAB7F799-352E-9D49-BC02-C9EF8B120790}" type="pres">
      <dgm:prSet presAssocID="{8545CBD1-7FCE-C64F-8A94-65F9F5540F16}" presName="composite" presStyleCnt="0"/>
      <dgm:spPr/>
    </dgm:pt>
    <dgm:pt modelId="{A55B39AD-CFDB-CC4F-A687-834A10461D33}" type="pres">
      <dgm:prSet presAssocID="{8545CBD1-7FCE-C64F-8A94-65F9F5540F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60842-71FF-E048-8992-2AA2DBBBC735}" type="pres">
      <dgm:prSet presAssocID="{8545CBD1-7FCE-C64F-8A94-65F9F5540F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4913D-E416-3F4A-974B-19E0065E029B}" type="pres">
      <dgm:prSet presAssocID="{8545CBD1-7FCE-C64F-8A94-65F9F5540F16}" presName="BalanceSpacing" presStyleCnt="0"/>
      <dgm:spPr/>
    </dgm:pt>
    <dgm:pt modelId="{B4CC69C7-AA2D-934C-B8C8-1EBC896A613F}" type="pres">
      <dgm:prSet presAssocID="{8545CBD1-7FCE-C64F-8A94-65F9F5540F16}" presName="BalanceSpacing1" presStyleCnt="0"/>
      <dgm:spPr/>
    </dgm:pt>
    <dgm:pt modelId="{33F5EC05-FD74-2040-A78B-A54FB6D2782E}" type="pres">
      <dgm:prSet presAssocID="{069B379E-8E9F-EA49-8F01-30A536004234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E79B9D0-E14B-7846-AA8C-B72F46694D2D}" type="presOf" srcId="{8545CBD1-7FCE-C64F-8A94-65F9F5540F16}" destId="{A55B39AD-CFDB-CC4F-A687-834A10461D33}" srcOrd="0" destOrd="0" presId="urn:microsoft.com/office/officeart/2008/layout/AlternatingHexagons"/>
    <dgm:cxn modelId="{35585520-78D7-244A-9814-5631C9EC00C2}" type="presOf" srcId="{5FCCD526-9589-7249-8EBE-80E4E414D549}" destId="{121B0CA3-672B-4D49-A037-F04DBB39F232}" srcOrd="0" destOrd="0" presId="urn:microsoft.com/office/officeart/2008/layout/AlternatingHexagons"/>
    <dgm:cxn modelId="{75D7A9D0-7332-A24C-8D1D-B0DAC2C3782C}" type="presOf" srcId="{2B9D09CD-D606-D541-A777-5B715113BED4}" destId="{84D55E1D-679B-824D-8E82-1D3B7372225D}" srcOrd="0" destOrd="0" presId="urn:microsoft.com/office/officeart/2008/layout/AlternatingHexagons"/>
    <dgm:cxn modelId="{1D177177-1646-6F47-B875-D76CFD75F948}" srcId="{98D29BBA-FDE0-1F48-BB1F-2579C50EC69D}" destId="{2B9D09CD-D606-D541-A777-5B715113BED4}" srcOrd="0" destOrd="0" parTransId="{E655E1A5-8DAB-A440-A3B8-2843BE67788D}" sibTransId="{4CA50F68-C7FB-8C4A-B332-50A4C021397E}"/>
    <dgm:cxn modelId="{1A9B5F33-CB1A-4E41-9E41-6716F1DD359C}" type="presOf" srcId="{9FD26601-31AA-CE44-BA99-137E0ADAFD48}" destId="{E254C7F5-D07D-9B41-BBC9-19DD77AF0C10}" srcOrd="0" destOrd="0" presId="urn:microsoft.com/office/officeart/2008/layout/AlternatingHexagons"/>
    <dgm:cxn modelId="{9DC685E7-CB73-BD40-8215-55243099FF51}" type="presOf" srcId="{98D29BBA-FDE0-1F48-BB1F-2579C50EC69D}" destId="{3FFC6F2E-97AE-A347-8F8E-602232D796AA}" srcOrd="0" destOrd="0" presId="urn:microsoft.com/office/officeart/2008/layout/AlternatingHexagons"/>
    <dgm:cxn modelId="{3B33057B-C070-2540-9F56-B40EF898BB41}" srcId="{654FDE01-9FF3-5B49-8297-51C6A85DE6C2}" destId="{8545CBD1-7FCE-C64F-8A94-65F9F5540F16}" srcOrd="2" destOrd="0" parTransId="{5B2A1652-5592-C542-9B38-8DEE556913A4}" sibTransId="{069B379E-8E9F-EA49-8F01-30A536004234}"/>
    <dgm:cxn modelId="{7C406945-B82F-D545-9059-2437F680CB66}" srcId="{8545CBD1-7FCE-C64F-8A94-65F9F5540F16}" destId="{BAEB8563-F154-7447-B1D9-E604A586EECD}" srcOrd="0" destOrd="0" parTransId="{B5CD9E0D-CFF3-8542-8533-A2903F9311A9}" sibTransId="{594B90A9-3813-9345-9D32-89AFEA84B0A3}"/>
    <dgm:cxn modelId="{3C32AF8D-F6FD-274F-B203-10D6A86FF15B}" type="presOf" srcId="{51C0CE13-0202-6449-AE57-93838EA39AAE}" destId="{BCDBFCAD-433A-CB40-A87B-C2E9BBAF05C3}" srcOrd="0" destOrd="0" presId="urn:microsoft.com/office/officeart/2008/layout/AlternatingHexagons"/>
    <dgm:cxn modelId="{3DD7FC21-0244-8041-BF24-0B824AB10581}" type="presOf" srcId="{069B379E-8E9F-EA49-8F01-30A536004234}" destId="{33F5EC05-FD74-2040-A78B-A54FB6D2782E}" srcOrd="0" destOrd="0" presId="urn:microsoft.com/office/officeart/2008/layout/AlternatingHexagons"/>
    <dgm:cxn modelId="{BEBB04A5-AA35-8F48-B6F0-41DEEDD508C8}" srcId="{654FDE01-9FF3-5B49-8297-51C6A85DE6C2}" destId="{51C0CE13-0202-6449-AE57-93838EA39AAE}" srcOrd="0" destOrd="0" parTransId="{4F3C4810-7C6B-704F-BD0B-E3D92FF8981B}" sibTransId="{9FD26601-31AA-CE44-BA99-137E0ADAFD48}"/>
    <dgm:cxn modelId="{200E49FB-6CBC-6941-8B45-603D3CA9B5A2}" srcId="{51C0CE13-0202-6449-AE57-93838EA39AAE}" destId="{5FCCD526-9589-7249-8EBE-80E4E414D549}" srcOrd="0" destOrd="0" parTransId="{F03F8994-B611-F648-AEE7-CAEE1F8B4565}" sibTransId="{C24B9379-466C-7947-83E1-5F9FC0ACB05C}"/>
    <dgm:cxn modelId="{0E6B9668-99E9-A145-89C4-FE427154C2CF}" type="presOf" srcId="{654FDE01-9FF3-5B49-8297-51C6A85DE6C2}" destId="{1C633BDE-878B-E947-873B-413A7EF23320}" srcOrd="0" destOrd="0" presId="urn:microsoft.com/office/officeart/2008/layout/AlternatingHexagons"/>
    <dgm:cxn modelId="{388CBF86-8EE5-2F44-A4D4-CC0839B0ED14}" srcId="{654FDE01-9FF3-5B49-8297-51C6A85DE6C2}" destId="{98D29BBA-FDE0-1F48-BB1F-2579C50EC69D}" srcOrd="1" destOrd="0" parTransId="{7B9A45C2-3559-7246-AC27-5BD4B11BC566}" sibTransId="{01CA2DBA-3AB7-1B49-AA48-1E503074D85E}"/>
    <dgm:cxn modelId="{2C03CAB7-3AA7-7C47-AB13-91BC09D62157}" type="presOf" srcId="{01CA2DBA-3AB7-1B49-AA48-1E503074D85E}" destId="{8330F957-7309-C744-A3D4-E4F861CD255A}" srcOrd="0" destOrd="0" presId="urn:microsoft.com/office/officeart/2008/layout/AlternatingHexagons"/>
    <dgm:cxn modelId="{15D87306-022B-DA4E-A045-5D9438DA6AB5}" type="presOf" srcId="{BAEB8563-F154-7447-B1D9-E604A586EECD}" destId="{04D60842-71FF-E048-8992-2AA2DBBBC735}" srcOrd="0" destOrd="0" presId="urn:microsoft.com/office/officeart/2008/layout/AlternatingHexagons"/>
    <dgm:cxn modelId="{37E73C90-E1C5-F947-889C-3516EADE4272}" type="presParOf" srcId="{1C633BDE-878B-E947-873B-413A7EF23320}" destId="{663C312C-823B-234F-884B-FC8A45E2B5FE}" srcOrd="0" destOrd="0" presId="urn:microsoft.com/office/officeart/2008/layout/AlternatingHexagons"/>
    <dgm:cxn modelId="{117C4297-8A27-F341-9679-E229EE6EC6B9}" type="presParOf" srcId="{663C312C-823B-234F-884B-FC8A45E2B5FE}" destId="{BCDBFCAD-433A-CB40-A87B-C2E9BBAF05C3}" srcOrd="0" destOrd="0" presId="urn:microsoft.com/office/officeart/2008/layout/AlternatingHexagons"/>
    <dgm:cxn modelId="{351BD93F-E396-404D-95F1-E8E5A4689276}" type="presParOf" srcId="{663C312C-823B-234F-884B-FC8A45E2B5FE}" destId="{121B0CA3-672B-4D49-A037-F04DBB39F232}" srcOrd="1" destOrd="0" presId="urn:microsoft.com/office/officeart/2008/layout/AlternatingHexagons"/>
    <dgm:cxn modelId="{18F6BAA5-1F0A-F74D-AA29-1B087F534270}" type="presParOf" srcId="{663C312C-823B-234F-884B-FC8A45E2B5FE}" destId="{ED5227C9-965C-7E47-9956-AE25EB23C3D0}" srcOrd="2" destOrd="0" presId="urn:microsoft.com/office/officeart/2008/layout/AlternatingHexagons"/>
    <dgm:cxn modelId="{14F2CFB8-C7EE-8048-BA92-A2B058BF58A7}" type="presParOf" srcId="{663C312C-823B-234F-884B-FC8A45E2B5FE}" destId="{CBB834FC-6F28-D842-8B5D-AF1BED74B950}" srcOrd="3" destOrd="0" presId="urn:microsoft.com/office/officeart/2008/layout/AlternatingHexagons"/>
    <dgm:cxn modelId="{29EB6B72-7788-E749-B48C-5F52BBEEB4DB}" type="presParOf" srcId="{663C312C-823B-234F-884B-FC8A45E2B5FE}" destId="{E254C7F5-D07D-9B41-BBC9-19DD77AF0C10}" srcOrd="4" destOrd="0" presId="urn:microsoft.com/office/officeart/2008/layout/AlternatingHexagons"/>
    <dgm:cxn modelId="{14923FA7-8BCC-4B4D-8038-D46CDE50E9FC}" type="presParOf" srcId="{1C633BDE-878B-E947-873B-413A7EF23320}" destId="{F064EE1F-20F6-5C4B-BB83-BB1AB15CA50D}" srcOrd="1" destOrd="0" presId="urn:microsoft.com/office/officeart/2008/layout/AlternatingHexagons"/>
    <dgm:cxn modelId="{38961446-4449-7040-A12F-C831E7D5D566}" type="presParOf" srcId="{1C633BDE-878B-E947-873B-413A7EF23320}" destId="{69E013C3-5A88-294B-A49B-66A592DC86DE}" srcOrd="2" destOrd="0" presId="urn:microsoft.com/office/officeart/2008/layout/AlternatingHexagons"/>
    <dgm:cxn modelId="{946589D5-178A-8446-A9BE-94FC72CF6021}" type="presParOf" srcId="{69E013C3-5A88-294B-A49B-66A592DC86DE}" destId="{3FFC6F2E-97AE-A347-8F8E-602232D796AA}" srcOrd="0" destOrd="0" presId="urn:microsoft.com/office/officeart/2008/layout/AlternatingHexagons"/>
    <dgm:cxn modelId="{FBC2E601-6D40-1445-A58F-CFC44618E9CB}" type="presParOf" srcId="{69E013C3-5A88-294B-A49B-66A592DC86DE}" destId="{84D55E1D-679B-824D-8E82-1D3B7372225D}" srcOrd="1" destOrd="0" presId="urn:microsoft.com/office/officeart/2008/layout/AlternatingHexagons"/>
    <dgm:cxn modelId="{992F49EE-7165-3045-8228-08811F7B52B2}" type="presParOf" srcId="{69E013C3-5A88-294B-A49B-66A592DC86DE}" destId="{01EC695A-E851-774B-A0F3-2ECEA956453D}" srcOrd="2" destOrd="0" presId="urn:microsoft.com/office/officeart/2008/layout/AlternatingHexagons"/>
    <dgm:cxn modelId="{96D3CD1C-D91F-E04F-A754-7EFEF388B2ED}" type="presParOf" srcId="{69E013C3-5A88-294B-A49B-66A592DC86DE}" destId="{A323427C-228A-D74C-88D5-2EA504FFD014}" srcOrd="3" destOrd="0" presId="urn:microsoft.com/office/officeart/2008/layout/AlternatingHexagons"/>
    <dgm:cxn modelId="{17F8D321-A562-F24E-98C4-AB5180331CDC}" type="presParOf" srcId="{69E013C3-5A88-294B-A49B-66A592DC86DE}" destId="{8330F957-7309-C744-A3D4-E4F861CD255A}" srcOrd="4" destOrd="0" presId="urn:microsoft.com/office/officeart/2008/layout/AlternatingHexagons"/>
    <dgm:cxn modelId="{3F3E0A11-CC7B-614A-83A5-542944110751}" type="presParOf" srcId="{1C633BDE-878B-E947-873B-413A7EF23320}" destId="{4E9E3CA5-7FFA-D940-84DE-D42348B48DD2}" srcOrd="3" destOrd="0" presId="urn:microsoft.com/office/officeart/2008/layout/AlternatingHexagons"/>
    <dgm:cxn modelId="{14B83205-4B37-C440-BA39-E9866DD7EF7E}" type="presParOf" srcId="{1C633BDE-878B-E947-873B-413A7EF23320}" destId="{FAB7F799-352E-9D49-BC02-C9EF8B120790}" srcOrd="4" destOrd="0" presId="urn:microsoft.com/office/officeart/2008/layout/AlternatingHexagons"/>
    <dgm:cxn modelId="{4C3F487B-A85A-2D4B-8D01-DDF44C509AD4}" type="presParOf" srcId="{FAB7F799-352E-9D49-BC02-C9EF8B120790}" destId="{A55B39AD-CFDB-CC4F-A687-834A10461D33}" srcOrd="0" destOrd="0" presId="urn:microsoft.com/office/officeart/2008/layout/AlternatingHexagons"/>
    <dgm:cxn modelId="{2C898DE2-30AB-7547-BDC3-33BB632232A7}" type="presParOf" srcId="{FAB7F799-352E-9D49-BC02-C9EF8B120790}" destId="{04D60842-71FF-E048-8992-2AA2DBBBC735}" srcOrd="1" destOrd="0" presId="urn:microsoft.com/office/officeart/2008/layout/AlternatingHexagons"/>
    <dgm:cxn modelId="{1FB2AE01-F3A5-E545-9D83-0FFFA077682D}" type="presParOf" srcId="{FAB7F799-352E-9D49-BC02-C9EF8B120790}" destId="{D834913D-E416-3F4A-974B-19E0065E029B}" srcOrd="2" destOrd="0" presId="urn:microsoft.com/office/officeart/2008/layout/AlternatingHexagons"/>
    <dgm:cxn modelId="{E5FEFDFB-FA13-2D4C-A110-BC914A2F48FA}" type="presParOf" srcId="{FAB7F799-352E-9D49-BC02-C9EF8B120790}" destId="{B4CC69C7-AA2D-934C-B8C8-1EBC896A613F}" srcOrd="3" destOrd="0" presId="urn:microsoft.com/office/officeart/2008/layout/AlternatingHexagons"/>
    <dgm:cxn modelId="{11D1CCCD-3DF0-114A-B146-E94D44BF197A}" type="presParOf" srcId="{FAB7F799-352E-9D49-BC02-C9EF8B120790}" destId="{33F5EC05-FD74-2040-A78B-A54FB6D278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936F6-2C97-B142-8A95-9FAE55926AC7}" type="doc">
      <dgm:prSet loTypeId="urn:microsoft.com/office/officeart/2005/8/layout/hProcess11" loCatId="" qsTypeId="urn:microsoft.com/office/officeart/2005/8/quickstyle/simple4" qsCatId="simple" csTypeId="urn:microsoft.com/office/officeart/2005/8/colors/colorful2" csCatId="colorful" phldr="1"/>
      <dgm:spPr/>
    </dgm:pt>
    <dgm:pt modelId="{91EB7F0C-FE4B-594B-8F75-9D4A99251391}">
      <dgm:prSet phldrT="[Text]"/>
      <dgm:spPr/>
      <dgm:t>
        <a:bodyPr/>
        <a:lstStyle/>
        <a:p>
          <a:r>
            <a:rPr lang="en-US" dirty="0" smtClean="0"/>
            <a:t>Childhood</a:t>
          </a:r>
          <a:endParaRPr lang="en-US" dirty="0"/>
        </a:p>
      </dgm:t>
    </dgm:pt>
    <dgm:pt modelId="{ECCB5A4C-A069-7143-A6F4-C27C3AB939A0}" type="parTrans" cxnId="{2D2F1F89-D0A6-8849-8FF9-1AE08F6B4B19}">
      <dgm:prSet/>
      <dgm:spPr/>
      <dgm:t>
        <a:bodyPr/>
        <a:lstStyle/>
        <a:p>
          <a:endParaRPr lang="en-US"/>
        </a:p>
      </dgm:t>
    </dgm:pt>
    <dgm:pt modelId="{01B124B6-2862-8849-AD82-A1BD6701013B}" type="sibTrans" cxnId="{2D2F1F89-D0A6-8849-8FF9-1AE08F6B4B19}">
      <dgm:prSet/>
      <dgm:spPr/>
      <dgm:t>
        <a:bodyPr/>
        <a:lstStyle/>
        <a:p>
          <a:endParaRPr lang="en-US"/>
        </a:p>
      </dgm:t>
    </dgm:pt>
    <dgm:pt modelId="{B3B70FF5-B0F9-FA4B-A290-0FBE5F454397}">
      <dgm:prSet phldrT="[Text]"/>
      <dgm:spPr/>
      <dgm:t>
        <a:bodyPr/>
        <a:lstStyle/>
        <a:p>
          <a:r>
            <a:rPr lang="en-US" dirty="0" smtClean="0"/>
            <a:t>40’s to 50’s</a:t>
          </a:r>
          <a:endParaRPr lang="en-US" dirty="0"/>
        </a:p>
      </dgm:t>
    </dgm:pt>
    <dgm:pt modelId="{05E88A5F-5EAB-4045-AEB4-A541F5D4AADC}" type="parTrans" cxnId="{F3B2E22F-3A1F-2048-9A53-20AC8EB9053B}">
      <dgm:prSet/>
      <dgm:spPr/>
      <dgm:t>
        <a:bodyPr/>
        <a:lstStyle/>
        <a:p>
          <a:endParaRPr lang="en-US"/>
        </a:p>
      </dgm:t>
    </dgm:pt>
    <dgm:pt modelId="{CAABFD3A-69CB-3D48-B8E7-41A727C4EE85}" type="sibTrans" cxnId="{F3B2E22F-3A1F-2048-9A53-20AC8EB9053B}">
      <dgm:prSet/>
      <dgm:spPr/>
      <dgm:t>
        <a:bodyPr/>
        <a:lstStyle/>
        <a:p>
          <a:endParaRPr lang="en-US"/>
        </a:p>
      </dgm:t>
    </dgm:pt>
    <dgm:pt modelId="{3F7C0725-78A9-E141-9E8E-63320655D194}">
      <dgm:prSet phldrT="[Text]"/>
      <dgm:spPr/>
      <dgm:t>
        <a:bodyPr/>
        <a:lstStyle/>
        <a:p>
          <a:r>
            <a:rPr lang="en-US" dirty="0" smtClean="0"/>
            <a:t>60’s and Beyond</a:t>
          </a:r>
          <a:endParaRPr lang="en-US" dirty="0"/>
        </a:p>
      </dgm:t>
    </dgm:pt>
    <dgm:pt modelId="{9DE4C226-B93E-4E4B-AF4A-CE87D64AB4AF}" type="parTrans" cxnId="{66407E05-A2C4-F043-8D8D-36E71027A9DE}">
      <dgm:prSet/>
      <dgm:spPr/>
      <dgm:t>
        <a:bodyPr/>
        <a:lstStyle/>
        <a:p>
          <a:endParaRPr lang="en-US"/>
        </a:p>
      </dgm:t>
    </dgm:pt>
    <dgm:pt modelId="{A16D8414-F042-F745-82EC-5D648464216C}" type="sibTrans" cxnId="{66407E05-A2C4-F043-8D8D-36E71027A9DE}">
      <dgm:prSet/>
      <dgm:spPr/>
      <dgm:t>
        <a:bodyPr/>
        <a:lstStyle/>
        <a:p>
          <a:endParaRPr lang="en-US"/>
        </a:p>
      </dgm:t>
    </dgm:pt>
    <dgm:pt modelId="{079F6174-FCFE-1241-8CA6-CE679B3F46E1}">
      <dgm:prSet/>
      <dgm:spPr/>
      <dgm:t>
        <a:bodyPr/>
        <a:lstStyle/>
        <a:p>
          <a:r>
            <a:rPr lang="en-US" dirty="0" smtClean="0"/>
            <a:t>Teen Years</a:t>
          </a:r>
          <a:endParaRPr lang="en-US" dirty="0"/>
        </a:p>
      </dgm:t>
    </dgm:pt>
    <dgm:pt modelId="{3F56FE15-EE57-7345-9D8E-5B4A98BA20F6}" type="parTrans" cxnId="{362FB281-9A11-B44C-85FF-D9899F9E0C7F}">
      <dgm:prSet/>
      <dgm:spPr/>
      <dgm:t>
        <a:bodyPr/>
        <a:lstStyle/>
        <a:p>
          <a:endParaRPr lang="en-US"/>
        </a:p>
      </dgm:t>
    </dgm:pt>
    <dgm:pt modelId="{D0D54D62-2C61-B345-A968-70EC837535D5}" type="sibTrans" cxnId="{362FB281-9A11-B44C-85FF-D9899F9E0C7F}">
      <dgm:prSet/>
      <dgm:spPr/>
      <dgm:t>
        <a:bodyPr/>
        <a:lstStyle/>
        <a:p>
          <a:endParaRPr lang="en-US"/>
        </a:p>
      </dgm:t>
    </dgm:pt>
    <dgm:pt modelId="{0865193E-8A4E-A041-A882-8061573100DE}">
      <dgm:prSet/>
      <dgm:spPr/>
      <dgm:t>
        <a:bodyPr/>
        <a:lstStyle/>
        <a:p>
          <a:r>
            <a:rPr lang="en-US" dirty="0" smtClean="0"/>
            <a:t>20’s to 30’s</a:t>
          </a:r>
          <a:endParaRPr lang="en-US" dirty="0"/>
        </a:p>
      </dgm:t>
    </dgm:pt>
    <dgm:pt modelId="{A08F61EC-A051-B64B-9383-5752859B8CE0}" type="parTrans" cxnId="{FBBCA44F-B02C-544C-A031-9D85B72AFDEA}">
      <dgm:prSet/>
      <dgm:spPr/>
      <dgm:t>
        <a:bodyPr/>
        <a:lstStyle/>
        <a:p>
          <a:endParaRPr lang="en-US"/>
        </a:p>
      </dgm:t>
    </dgm:pt>
    <dgm:pt modelId="{D0F820CE-F5F0-9E40-B8B7-F368418E2A3F}" type="sibTrans" cxnId="{FBBCA44F-B02C-544C-A031-9D85B72AFDEA}">
      <dgm:prSet/>
      <dgm:spPr/>
      <dgm:t>
        <a:bodyPr/>
        <a:lstStyle/>
        <a:p>
          <a:endParaRPr lang="en-US"/>
        </a:p>
      </dgm:t>
    </dgm:pt>
    <dgm:pt modelId="{70793000-33CF-3D49-BE26-531AB20BE9A1}" type="pres">
      <dgm:prSet presAssocID="{FCA936F6-2C97-B142-8A95-9FAE55926AC7}" presName="Name0" presStyleCnt="0">
        <dgm:presLayoutVars>
          <dgm:dir/>
          <dgm:resizeHandles val="exact"/>
        </dgm:presLayoutVars>
      </dgm:prSet>
      <dgm:spPr/>
    </dgm:pt>
    <dgm:pt modelId="{AF6E98E9-1F6C-DF4B-87B1-FFDC9BDC1868}" type="pres">
      <dgm:prSet presAssocID="{FCA936F6-2C97-B142-8A95-9FAE55926AC7}" presName="arrow" presStyleLbl="bgShp" presStyleIdx="0" presStyleCnt="1"/>
      <dgm:spPr/>
    </dgm:pt>
    <dgm:pt modelId="{57851AA9-CE3A-6141-80AB-B56CCA37A293}" type="pres">
      <dgm:prSet presAssocID="{FCA936F6-2C97-B142-8A95-9FAE55926AC7}" presName="points" presStyleCnt="0"/>
      <dgm:spPr/>
    </dgm:pt>
    <dgm:pt modelId="{7C2A7734-CE7C-5647-9CCF-C32457C39CAD}" type="pres">
      <dgm:prSet presAssocID="{91EB7F0C-FE4B-594B-8F75-9D4A99251391}" presName="compositeA" presStyleCnt="0"/>
      <dgm:spPr/>
    </dgm:pt>
    <dgm:pt modelId="{289649DB-632F-0448-B14A-547A86D3980C}" type="pres">
      <dgm:prSet presAssocID="{91EB7F0C-FE4B-594B-8F75-9D4A9925139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CD1B5-382E-C745-B0CB-59B93A8BEE7E}" type="pres">
      <dgm:prSet presAssocID="{91EB7F0C-FE4B-594B-8F75-9D4A99251391}" presName="circleA" presStyleLbl="node1" presStyleIdx="0" presStyleCnt="5"/>
      <dgm:spPr/>
    </dgm:pt>
    <dgm:pt modelId="{320E40CA-D9B1-B84F-8AA0-862B17EB5D42}" type="pres">
      <dgm:prSet presAssocID="{91EB7F0C-FE4B-594B-8F75-9D4A99251391}" presName="spaceA" presStyleCnt="0"/>
      <dgm:spPr/>
    </dgm:pt>
    <dgm:pt modelId="{C40A1842-5A95-DF4D-B30A-3C5BC82F330D}" type="pres">
      <dgm:prSet presAssocID="{01B124B6-2862-8849-AD82-A1BD6701013B}" presName="space" presStyleCnt="0"/>
      <dgm:spPr/>
    </dgm:pt>
    <dgm:pt modelId="{6830A57C-8F2D-C948-B929-4FF4664687E7}" type="pres">
      <dgm:prSet presAssocID="{079F6174-FCFE-1241-8CA6-CE679B3F46E1}" presName="compositeB" presStyleCnt="0"/>
      <dgm:spPr/>
    </dgm:pt>
    <dgm:pt modelId="{3B91ED12-3669-C849-8E73-572114D63E87}" type="pres">
      <dgm:prSet presAssocID="{079F6174-FCFE-1241-8CA6-CE679B3F46E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199F-F137-3D45-AF5C-B52D88FE6E84}" type="pres">
      <dgm:prSet presAssocID="{079F6174-FCFE-1241-8CA6-CE679B3F46E1}" presName="circleB" presStyleLbl="node1" presStyleIdx="1" presStyleCnt="5"/>
      <dgm:spPr/>
    </dgm:pt>
    <dgm:pt modelId="{B13693AA-DA2E-D64E-8C6B-6D98C277FF20}" type="pres">
      <dgm:prSet presAssocID="{079F6174-FCFE-1241-8CA6-CE679B3F46E1}" presName="spaceB" presStyleCnt="0"/>
      <dgm:spPr/>
    </dgm:pt>
    <dgm:pt modelId="{BBB2584D-1541-E044-AF32-81CADF5745C5}" type="pres">
      <dgm:prSet presAssocID="{D0D54D62-2C61-B345-A968-70EC837535D5}" presName="space" presStyleCnt="0"/>
      <dgm:spPr/>
    </dgm:pt>
    <dgm:pt modelId="{7B9C6E79-A43E-3244-9EAF-A2735AE59674}" type="pres">
      <dgm:prSet presAssocID="{0865193E-8A4E-A041-A882-8061573100DE}" presName="compositeA" presStyleCnt="0"/>
      <dgm:spPr/>
    </dgm:pt>
    <dgm:pt modelId="{AEDE5AAC-5985-494C-B440-45F3849ACF8C}" type="pres">
      <dgm:prSet presAssocID="{0865193E-8A4E-A041-A882-8061573100D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20E5A-872D-3C49-AD91-CA77FB948644}" type="pres">
      <dgm:prSet presAssocID="{0865193E-8A4E-A041-A882-8061573100DE}" presName="circleA" presStyleLbl="node1" presStyleIdx="2" presStyleCnt="5"/>
      <dgm:spPr/>
    </dgm:pt>
    <dgm:pt modelId="{DD8B98EA-D438-744D-835A-F6260B9133C9}" type="pres">
      <dgm:prSet presAssocID="{0865193E-8A4E-A041-A882-8061573100DE}" presName="spaceA" presStyleCnt="0"/>
      <dgm:spPr/>
    </dgm:pt>
    <dgm:pt modelId="{D1974EB4-E641-CF4B-913A-8026FA0E9D8A}" type="pres">
      <dgm:prSet presAssocID="{D0F820CE-F5F0-9E40-B8B7-F368418E2A3F}" presName="space" presStyleCnt="0"/>
      <dgm:spPr/>
    </dgm:pt>
    <dgm:pt modelId="{8583874F-4F66-DE4D-8837-754C32B17FD8}" type="pres">
      <dgm:prSet presAssocID="{B3B70FF5-B0F9-FA4B-A290-0FBE5F454397}" presName="compositeB" presStyleCnt="0"/>
      <dgm:spPr/>
    </dgm:pt>
    <dgm:pt modelId="{ACF946B5-8F42-4E4C-91AF-19E4C022884C}" type="pres">
      <dgm:prSet presAssocID="{B3B70FF5-B0F9-FA4B-A290-0FBE5F454397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A72DE-5A39-4A41-8383-03E73F526602}" type="pres">
      <dgm:prSet presAssocID="{B3B70FF5-B0F9-FA4B-A290-0FBE5F454397}" presName="circleB" presStyleLbl="node1" presStyleIdx="3" presStyleCnt="5"/>
      <dgm:spPr/>
    </dgm:pt>
    <dgm:pt modelId="{E39D29E4-294F-DD46-A3F3-BF30834FAE21}" type="pres">
      <dgm:prSet presAssocID="{B3B70FF5-B0F9-FA4B-A290-0FBE5F454397}" presName="spaceB" presStyleCnt="0"/>
      <dgm:spPr/>
    </dgm:pt>
    <dgm:pt modelId="{E625AEBA-CE11-BC4E-8AB9-48ECF4EE3164}" type="pres">
      <dgm:prSet presAssocID="{CAABFD3A-69CB-3D48-B8E7-41A727C4EE85}" presName="space" presStyleCnt="0"/>
      <dgm:spPr/>
    </dgm:pt>
    <dgm:pt modelId="{DEA9265D-A648-204C-B5C0-48433BF0BB9B}" type="pres">
      <dgm:prSet presAssocID="{3F7C0725-78A9-E141-9E8E-63320655D194}" presName="compositeA" presStyleCnt="0"/>
      <dgm:spPr/>
    </dgm:pt>
    <dgm:pt modelId="{8514B308-D38E-AB44-AF00-03F1BA53D387}" type="pres">
      <dgm:prSet presAssocID="{3F7C0725-78A9-E141-9E8E-63320655D19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424F-3C38-5D4E-8DE3-D664899B439A}" type="pres">
      <dgm:prSet presAssocID="{3F7C0725-78A9-E141-9E8E-63320655D194}" presName="circleA" presStyleLbl="node1" presStyleIdx="4" presStyleCnt="5"/>
      <dgm:spPr/>
    </dgm:pt>
    <dgm:pt modelId="{B3C0EFA6-89D0-AE43-9707-7EA641F67633}" type="pres">
      <dgm:prSet presAssocID="{3F7C0725-78A9-E141-9E8E-63320655D194}" presName="spaceA" presStyleCnt="0"/>
      <dgm:spPr/>
    </dgm:pt>
  </dgm:ptLst>
  <dgm:cxnLst>
    <dgm:cxn modelId="{FBBCA44F-B02C-544C-A031-9D85B72AFDEA}" srcId="{FCA936F6-2C97-B142-8A95-9FAE55926AC7}" destId="{0865193E-8A4E-A041-A882-8061573100DE}" srcOrd="2" destOrd="0" parTransId="{A08F61EC-A051-B64B-9383-5752859B8CE0}" sibTransId="{D0F820CE-F5F0-9E40-B8B7-F368418E2A3F}"/>
    <dgm:cxn modelId="{5ED4C0F6-7D64-4144-94C7-27A8F755277D}" type="presOf" srcId="{91EB7F0C-FE4B-594B-8F75-9D4A99251391}" destId="{289649DB-632F-0448-B14A-547A86D3980C}" srcOrd="0" destOrd="0" presId="urn:microsoft.com/office/officeart/2005/8/layout/hProcess11"/>
    <dgm:cxn modelId="{362FB281-9A11-B44C-85FF-D9899F9E0C7F}" srcId="{FCA936F6-2C97-B142-8A95-9FAE55926AC7}" destId="{079F6174-FCFE-1241-8CA6-CE679B3F46E1}" srcOrd="1" destOrd="0" parTransId="{3F56FE15-EE57-7345-9D8E-5B4A98BA20F6}" sibTransId="{D0D54D62-2C61-B345-A968-70EC837535D5}"/>
    <dgm:cxn modelId="{75EA224E-F23D-DC4A-83C5-51CC72195765}" type="presOf" srcId="{FCA936F6-2C97-B142-8A95-9FAE55926AC7}" destId="{70793000-33CF-3D49-BE26-531AB20BE9A1}" srcOrd="0" destOrd="0" presId="urn:microsoft.com/office/officeart/2005/8/layout/hProcess11"/>
    <dgm:cxn modelId="{66407E05-A2C4-F043-8D8D-36E71027A9DE}" srcId="{FCA936F6-2C97-B142-8A95-9FAE55926AC7}" destId="{3F7C0725-78A9-E141-9E8E-63320655D194}" srcOrd="4" destOrd="0" parTransId="{9DE4C226-B93E-4E4B-AF4A-CE87D64AB4AF}" sibTransId="{A16D8414-F042-F745-82EC-5D648464216C}"/>
    <dgm:cxn modelId="{AEA2E406-D4A6-C449-AD0D-2F3396BAF79D}" type="presOf" srcId="{B3B70FF5-B0F9-FA4B-A290-0FBE5F454397}" destId="{ACF946B5-8F42-4E4C-91AF-19E4C022884C}" srcOrd="0" destOrd="0" presId="urn:microsoft.com/office/officeart/2005/8/layout/hProcess11"/>
    <dgm:cxn modelId="{B2CA243F-B0FC-5E48-9C20-98D88DE32D4E}" type="presOf" srcId="{079F6174-FCFE-1241-8CA6-CE679B3F46E1}" destId="{3B91ED12-3669-C849-8E73-572114D63E87}" srcOrd="0" destOrd="0" presId="urn:microsoft.com/office/officeart/2005/8/layout/hProcess11"/>
    <dgm:cxn modelId="{8071B106-54E6-064C-9522-ECF445987A17}" type="presOf" srcId="{0865193E-8A4E-A041-A882-8061573100DE}" destId="{AEDE5AAC-5985-494C-B440-45F3849ACF8C}" srcOrd="0" destOrd="0" presId="urn:microsoft.com/office/officeart/2005/8/layout/hProcess11"/>
    <dgm:cxn modelId="{2D2F1F89-D0A6-8849-8FF9-1AE08F6B4B19}" srcId="{FCA936F6-2C97-B142-8A95-9FAE55926AC7}" destId="{91EB7F0C-FE4B-594B-8F75-9D4A99251391}" srcOrd="0" destOrd="0" parTransId="{ECCB5A4C-A069-7143-A6F4-C27C3AB939A0}" sibTransId="{01B124B6-2862-8849-AD82-A1BD6701013B}"/>
    <dgm:cxn modelId="{C1F1D461-D01B-A042-84A8-A9BDF5E48702}" type="presOf" srcId="{3F7C0725-78A9-E141-9E8E-63320655D194}" destId="{8514B308-D38E-AB44-AF00-03F1BA53D387}" srcOrd="0" destOrd="0" presId="urn:microsoft.com/office/officeart/2005/8/layout/hProcess11"/>
    <dgm:cxn modelId="{F3B2E22F-3A1F-2048-9A53-20AC8EB9053B}" srcId="{FCA936F6-2C97-B142-8A95-9FAE55926AC7}" destId="{B3B70FF5-B0F9-FA4B-A290-0FBE5F454397}" srcOrd="3" destOrd="0" parTransId="{05E88A5F-5EAB-4045-AEB4-A541F5D4AADC}" sibTransId="{CAABFD3A-69CB-3D48-B8E7-41A727C4EE85}"/>
    <dgm:cxn modelId="{BF19052F-F9D6-4A41-A2FA-208135B781AA}" type="presParOf" srcId="{70793000-33CF-3D49-BE26-531AB20BE9A1}" destId="{AF6E98E9-1F6C-DF4B-87B1-FFDC9BDC1868}" srcOrd="0" destOrd="0" presId="urn:microsoft.com/office/officeart/2005/8/layout/hProcess11"/>
    <dgm:cxn modelId="{1AD80DAC-054C-4344-BB3B-ADAEB52F3772}" type="presParOf" srcId="{70793000-33CF-3D49-BE26-531AB20BE9A1}" destId="{57851AA9-CE3A-6141-80AB-B56CCA37A293}" srcOrd="1" destOrd="0" presId="urn:microsoft.com/office/officeart/2005/8/layout/hProcess11"/>
    <dgm:cxn modelId="{A110BA50-0789-6E4C-A441-94A1ADA75067}" type="presParOf" srcId="{57851AA9-CE3A-6141-80AB-B56CCA37A293}" destId="{7C2A7734-CE7C-5647-9CCF-C32457C39CAD}" srcOrd="0" destOrd="0" presId="urn:microsoft.com/office/officeart/2005/8/layout/hProcess11"/>
    <dgm:cxn modelId="{599181FD-624F-4246-9176-87D128B36980}" type="presParOf" srcId="{7C2A7734-CE7C-5647-9CCF-C32457C39CAD}" destId="{289649DB-632F-0448-B14A-547A86D3980C}" srcOrd="0" destOrd="0" presId="urn:microsoft.com/office/officeart/2005/8/layout/hProcess11"/>
    <dgm:cxn modelId="{BC8C07E1-909D-FB49-8F4C-A4125D78206D}" type="presParOf" srcId="{7C2A7734-CE7C-5647-9CCF-C32457C39CAD}" destId="{F1CCD1B5-382E-C745-B0CB-59B93A8BEE7E}" srcOrd="1" destOrd="0" presId="urn:microsoft.com/office/officeart/2005/8/layout/hProcess11"/>
    <dgm:cxn modelId="{83525AFF-9157-434B-B929-7AEC0D9CC833}" type="presParOf" srcId="{7C2A7734-CE7C-5647-9CCF-C32457C39CAD}" destId="{320E40CA-D9B1-B84F-8AA0-862B17EB5D42}" srcOrd="2" destOrd="0" presId="urn:microsoft.com/office/officeart/2005/8/layout/hProcess11"/>
    <dgm:cxn modelId="{13EDDA30-4A9E-ED46-9D70-8DD2A1285838}" type="presParOf" srcId="{57851AA9-CE3A-6141-80AB-B56CCA37A293}" destId="{C40A1842-5A95-DF4D-B30A-3C5BC82F330D}" srcOrd="1" destOrd="0" presId="urn:microsoft.com/office/officeart/2005/8/layout/hProcess11"/>
    <dgm:cxn modelId="{D5398DB9-08CB-2D42-A076-E28BCDC8DDEB}" type="presParOf" srcId="{57851AA9-CE3A-6141-80AB-B56CCA37A293}" destId="{6830A57C-8F2D-C948-B929-4FF4664687E7}" srcOrd="2" destOrd="0" presId="urn:microsoft.com/office/officeart/2005/8/layout/hProcess11"/>
    <dgm:cxn modelId="{B491CE37-1CE4-8246-B44E-05E8541CAE23}" type="presParOf" srcId="{6830A57C-8F2D-C948-B929-4FF4664687E7}" destId="{3B91ED12-3669-C849-8E73-572114D63E87}" srcOrd="0" destOrd="0" presId="urn:microsoft.com/office/officeart/2005/8/layout/hProcess11"/>
    <dgm:cxn modelId="{EBD36389-EDEF-6948-80CB-2762C71AECDC}" type="presParOf" srcId="{6830A57C-8F2D-C948-B929-4FF4664687E7}" destId="{5151199F-F137-3D45-AF5C-B52D88FE6E84}" srcOrd="1" destOrd="0" presId="urn:microsoft.com/office/officeart/2005/8/layout/hProcess11"/>
    <dgm:cxn modelId="{508B23AC-887F-184B-9E8B-01E2ED775800}" type="presParOf" srcId="{6830A57C-8F2D-C948-B929-4FF4664687E7}" destId="{B13693AA-DA2E-D64E-8C6B-6D98C277FF20}" srcOrd="2" destOrd="0" presId="urn:microsoft.com/office/officeart/2005/8/layout/hProcess11"/>
    <dgm:cxn modelId="{476C2D73-2EF2-2848-8BB2-97E78BA4F4C7}" type="presParOf" srcId="{57851AA9-CE3A-6141-80AB-B56CCA37A293}" destId="{BBB2584D-1541-E044-AF32-81CADF5745C5}" srcOrd="3" destOrd="0" presId="urn:microsoft.com/office/officeart/2005/8/layout/hProcess11"/>
    <dgm:cxn modelId="{E9A8E20E-2F01-EE42-9761-04BE903AB7EB}" type="presParOf" srcId="{57851AA9-CE3A-6141-80AB-B56CCA37A293}" destId="{7B9C6E79-A43E-3244-9EAF-A2735AE59674}" srcOrd="4" destOrd="0" presId="urn:microsoft.com/office/officeart/2005/8/layout/hProcess11"/>
    <dgm:cxn modelId="{1888211C-16CB-FA4D-AFC1-51A56A48D43A}" type="presParOf" srcId="{7B9C6E79-A43E-3244-9EAF-A2735AE59674}" destId="{AEDE5AAC-5985-494C-B440-45F3849ACF8C}" srcOrd="0" destOrd="0" presId="urn:microsoft.com/office/officeart/2005/8/layout/hProcess11"/>
    <dgm:cxn modelId="{7D365288-A648-6B40-A1F9-17E5027D2658}" type="presParOf" srcId="{7B9C6E79-A43E-3244-9EAF-A2735AE59674}" destId="{43620E5A-872D-3C49-AD91-CA77FB948644}" srcOrd="1" destOrd="0" presId="urn:microsoft.com/office/officeart/2005/8/layout/hProcess11"/>
    <dgm:cxn modelId="{CCDC3B17-51A0-9745-AFC5-927071BB1F7D}" type="presParOf" srcId="{7B9C6E79-A43E-3244-9EAF-A2735AE59674}" destId="{DD8B98EA-D438-744D-835A-F6260B9133C9}" srcOrd="2" destOrd="0" presId="urn:microsoft.com/office/officeart/2005/8/layout/hProcess11"/>
    <dgm:cxn modelId="{A35B76FE-BCC4-904D-A3C7-5D0A9ABC8AA5}" type="presParOf" srcId="{57851AA9-CE3A-6141-80AB-B56CCA37A293}" destId="{D1974EB4-E641-CF4B-913A-8026FA0E9D8A}" srcOrd="5" destOrd="0" presId="urn:microsoft.com/office/officeart/2005/8/layout/hProcess11"/>
    <dgm:cxn modelId="{4C1912C5-2446-344A-B902-56DF814AFAB3}" type="presParOf" srcId="{57851AA9-CE3A-6141-80AB-B56CCA37A293}" destId="{8583874F-4F66-DE4D-8837-754C32B17FD8}" srcOrd="6" destOrd="0" presId="urn:microsoft.com/office/officeart/2005/8/layout/hProcess11"/>
    <dgm:cxn modelId="{C12571CF-520D-664D-84E6-53D430C978B3}" type="presParOf" srcId="{8583874F-4F66-DE4D-8837-754C32B17FD8}" destId="{ACF946B5-8F42-4E4C-91AF-19E4C022884C}" srcOrd="0" destOrd="0" presId="urn:microsoft.com/office/officeart/2005/8/layout/hProcess11"/>
    <dgm:cxn modelId="{05F88732-52D8-B143-93DF-1E2395CF5235}" type="presParOf" srcId="{8583874F-4F66-DE4D-8837-754C32B17FD8}" destId="{8A7A72DE-5A39-4A41-8383-03E73F526602}" srcOrd="1" destOrd="0" presId="urn:microsoft.com/office/officeart/2005/8/layout/hProcess11"/>
    <dgm:cxn modelId="{20A7E25B-8798-7B44-87AF-3A804088607A}" type="presParOf" srcId="{8583874F-4F66-DE4D-8837-754C32B17FD8}" destId="{E39D29E4-294F-DD46-A3F3-BF30834FAE21}" srcOrd="2" destOrd="0" presId="urn:microsoft.com/office/officeart/2005/8/layout/hProcess11"/>
    <dgm:cxn modelId="{6EBCBDF1-700A-9043-A3D2-FC7D848E7DD8}" type="presParOf" srcId="{57851AA9-CE3A-6141-80AB-B56CCA37A293}" destId="{E625AEBA-CE11-BC4E-8AB9-48ECF4EE3164}" srcOrd="7" destOrd="0" presId="urn:microsoft.com/office/officeart/2005/8/layout/hProcess11"/>
    <dgm:cxn modelId="{553F81EE-B027-674B-98CD-467A0E7BA2BE}" type="presParOf" srcId="{57851AA9-CE3A-6141-80AB-B56CCA37A293}" destId="{DEA9265D-A648-204C-B5C0-48433BF0BB9B}" srcOrd="8" destOrd="0" presId="urn:microsoft.com/office/officeart/2005/8/layout/hProcess11"/>
    <dgm:cxn modelId="{58F32DD6-E3D1-5A4D-A43A-C54A246E4668}" type="presParOf" srcId="{DEA9265D-A648-204C-B5C0-48433BF0BB9B}" destId="{8514B308-D38E-AB44-AF00-03F1BA53D387}" srcOrd="0" destOrd="0" presId="urn:microsoft.com/office/officeart/2005/8/layout/hProcess11"/>
    <dgm:cxn modelId="{CB212A9C-089C-7348-9E28-2BE576C04FB2}" type="presParOf" srcId="{DEA9265D-A648-204C-B5C0-48433BF0BB9B}" destId="{87F2424F-3C38-5D4E-8DE3-D664899B439A}" srcOrd="1" destOrd="0" presId="urn:microsoft.com/office/officeart/2005/8/layout/hProcess11"/>
    <dgm:cxn modelId="{2FFF263D-4E93-594B-8793-D01F9C74DB34}" type="presParOf" srcId="{DEA9265D-A648-204C-B5C0-48433BF0BB9B}" destId="{B3C0EFA6-89D0-AE43-9707-7EA641F676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12DFE1-A009-2D4E-A2F0-DF9E4D21101C}" type="doc">
      <dgm:prSet loTypeId="urn:microsoft.com/office/officeart/2005/8/layout/default" loCatId="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3B8687-7F34-0147-9E2B-88504895BB72}">
      <dgm:prSet/>
      <dgm:spPr/>
      <dgm:t>
        <a:bodyPr/>
        <a:lstStyle/>
        <a:p>
          <a:pPr rtl="0"/>
          <a:r>
            <a:rPr lang="en-US" smtClean="0"/>
            <a:t>Children are often the recipients of giving</a:t>
          </a:r>
          <a:endParaRPr lang="en-US"/>
        </a:p>
      </dgm:t>
    </dgm:pt>
    <dgm:pt modelId="{74A24EA4-A3A8-7A46-9698-C6899090C2AF}" type="parTrans" cxnId="{31A541A7-B8FB-8E47-9F3D-3B9079ADC07E}">
      <dgm:prSet/>
      <dgm:spPr/>
      <dgm:t>
        <a:bodyPr/>
        <a:lstStyle/>
        <a:p>
          <a:endParaRPr lang="en-US"/>
        </a:p>
      </dgm:t>
    </dgm:pt>
    <dgm:pt modelId="{EEAA1AF6-B4C0-3C48-8E49-0BC3E8709264}" type="sibTrans" cxnId="{31A541A7-B8FB-8E47-9F3D-3B9079ADC07E}">
      <dgm:prSet/>
      <dgm:spPr/>
      <dgm:t>
        <a:bodyPr/>
        <a:lstStyle/>
        <a:p>
          <a:endParaRPr lang="en-US"/>
        </a:p>
      </dgm:t>
    </dgm:pt>
    <dgm:pt modelId="{ED0A55E3-123A-264E-B4F9-746568AA6D71}">
      <dgm:prSet/>
      <dgm:spPr/>
      <dgm:t>
        <a:bodyPr/>
        <a:lstStyle/>
        <a:p>
          <a:pPr rtl="0"/>
          <a:r>
            <a:rPr lang="en-US" smtClean="0"/>
            <a:t>Adults give many of their resources to their children or family members</a:t>
          </a:r>
          <a:endParaRPr lang="en-US"/>
        </a:p>
      </dgm:t>
    </dgm:pt>
    <dgm:pt modelId="{737FB0CF-4979-1444-9B01-B5339C607336}" type="parTrans" cxnId="{905608ED-EB29-2F4F-8D68-8D630FC714EF}">
      <dgm:prSet/>
      <dgm:spPr/>
      <dgm:t>
        <a:bodyPr/>
        <a:lstStyle/>
        <a:p>
          <a:endParaRPr lang="en-US"/>
        </a:p>
      </dgm:t>
    </dgm:pt>
    <dgm:pt modelId="{C996690C-C8BA-8546-ABA2-E0970EC2493E}" type="sibTrans" cxnId="{905608ED-EB29-2F4F-8D68-8D630FC714EF}">
      <dgm:prSet/>
      <dgm:spPr/>
      <dgm:t>
        <a:bodyPr/>
        <a:lstStyle/>
        <a:p>
          <a:endParaRPr lang="en-US"/>
        </a:p>
      </dgm:t>
    </dgm:pt>
    <dgm:pt modelId="{B36D00E8-6AC5-FB47-9ECB-85F278A8D3D8}">
      <dgm:prSet/>
      <dgm:spPr/>
      <dgm:t>
        <a:bodyPr/>
        <a:lstStyle/>
        <a:p>
          <a:pPr rtl="0"/>
          <a:r>
            <a:rPr lang="en-US" smtClean="0"/>
            <a:t>When someone passes on, their estate plan identifies how their assets will be given to individuals and/or community organizations</a:t>
          </a:r>
          <a:endParaRPr lang="en-US"/>
        </a:p>
      </dgm:t>
    </dgm:pt>
    <dgm:pt modelId="{7653CEA2-431F-4844-A470-BAEDB6BC8728}" type="parTrans" cxnId="{E7255C8F-1F24-1143-BBA5-F2D6EBD502CF}">
      <dgm:prSet/>
      <dgm:spPr/>
      <dgm:t>
        <a:bodyPr/>
        <a:lstStyle/>
        <a:p>
          <a:endParaRPr lang="en-US"/>
        </a:p>
      </dgm:t>
    </dgm:pt>
    <dgm:pt modelId="{826A5D29-EC6D-F145-A2B8-32F50EF820CE}" type="sibTrans" cxnId="{E7255C8F-1F24-1143-BBA5-F2D6EBD502CF}">
      <dgm:prSet/>
      <dgm:spPr/>
      <dgm:t>
        <a:bodyPr/>
        <a:lstStyle/>
        <a:p>
          <a:endParaRPr lang="en-US"/>
        </a:p>
      </dgm:t>
    </dgm:pt>
    <dgm:pt modelId="{DDCB991A-841C-E244-8268-443FB282C8A3}" type="pres">
      <dgm:prSet presAssocID="{1C12DFE1-A009-2D4E-A2F0-DF9E4D2110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7BD95-7EAC-1240-B01B-84D775802136}" type="pres">
      <dgm:prSet presAssocID="{A83B8687-7F34-0147-9E2B-88504895BB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AB8D7-F1FD-C047-8D54-832995D096BB}" type="pres">
      <dgm:prSet presAssocID="{EEAA1AF6-B4C0-3C48-8E49-0BC3E8709264}" presName="sibTrans" presStyleCnt="0"/>
      <dgm:spPr/>
    </dgm:pt>
    <dgm:pt modelId="{636633AE-8014-E244-8FE1-310E4C4AFABA}" type="pres">
      <dgm:prSet presAssocID="{ED0A55E3-123A-264E-B4F9-746568AA6D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A25DA-5187-AD45-AA36-F04EB5EE3982}" type="pres">
      <dgm:prSet presAssocID="{C996690C-C8BA-8546-ABA2-E0970EC2493E}" presName="sibTrans" presStyleCnt="0"/>
      <dgm:spPr/>
    </dgm:pt>
    <dgm:pt modelId="{7F3EE89F-3B80-6A41-B554-2700D4549A52}" type="pres">
      <dgm:prSet presAssocID="{B36D00E8-6AC5-FB47-9ECB-85F278A8D3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608ED-EB29-2F4F-8D68-8D630FC714EF}" srcId="{1C12DFE1-A009-2D4E-A2F0-DF9E4D21101C}" destId="{ED0A55E3-123A-264E-B4F9-746568AA6D71}" srcOrd="1" destOrd="0" parTransId="{737FB0CF-4979-1444-9B01-B5339C607336}" sibTransId="{C996690C-C8BA-8546-ABA2-E0970EC2493E}"/>
    <dgm:cxn modelId="{E7255C8F-1F24-1143-BBA5-F2D6EBD502CF}" srcId="{1C12DFE1-A009-2D4E-A2F0-DF9E4D21101C}" destId="{B36D00E8-6AC5-FB47-9ECB-85F278A8D3D8}" srcOrd="2" destOrd="0" parTransId="{7653CEA2-431F-4844-A470-BAEDB6BC8728}" sibTransId="{826A5D29-EC6D-F145-A2B8-32F50EF820CE}"/>
    <dgm:cxn modelId="{31A541A7-B8FB-8E47-9F3D-3B9079ADC07E}" srcId="{1C12DFE1-A009-2D4E-A2F0-DF9E4D21101C}" destId="{A83B8687-7F34-0147-9E2B-88504895BB72}" srcOrd="0" destOrd="0" parTransId="{74A24EA4-A3A8-7A46-9698-C6899090C2AF}" sibTransId="{EEAA1AF6-B4C0-3C48-8E49-0BC3E8709264}"/>
    <dgm:cxn modelId="{C85A9224-24C8-1642-BDD5-88B2BBBB8817}" type="presOf" srcId="{B36D00E8-6AC5-FB47-9ECB-85F278A8D3D8}" destId="{7F3EE89F-3B80-6A41-B554-2700D4549A52}" srcOrd="0" destOrd="0" presId="urn:microsoft.com/office/officeart/2005/8/layout/default"/>
    <dgm:cxn modelId="{E3623070-87D2-7147-9914-C17C4EE62F76}" type="presOf" srcId="{1C12DFE1-A009-2D4E-A2F0-DF9E4D21101C}" destId="{DDCB991A-841C-E244-8268-443FB282C8A3}" srcOrd="0" destOrd="0" presId="urn:microsoft.com/office/officeart/2005/8/layout/default"/>
    <dgm:cxn modelId="{85DBC2FA-C814-3342-A6B7-AF56C9E9F22F}" type="presOf" srcId="{ED0A55E3-123A-264E-B4F9-746568AA6D71}" destId="{636633AE-8014-E244-8FE1-310E4C4AFABA}" srcOrd="0" destOrd="0" presId="urn:microsoft.com/office/officeart/2005/8/layout/default"/>
    <dgm:cxn modelId="{80AB98F1-EDB8-B440-BCED-E5A28DD1AF56}" type="presOf" srcId="{A83B8687-7F34-0147-9E2B-88504895BB72}" destId="{C2B7BD95-7EAC-1240-B01B-84D775802136}" srcOrd="0" destOrd="0" presId="urn:microsoft.com/office/officeart/2005/8/layout/default"/>
    <dgm:cxn modelId="{22C1470B-923C-B443-B240-8F31D2AB946C}" type="presParOf" srcId="{DDCB991A-841C-E244-8268-443FB282C8A3}" destId="{C2B7BD95-7EAC-1240-B01B-84D775802136}" srcOrd="0" destOrd="0" presId="urn:microsoft.com/office/officeart/2005/8/layout/default"/>
    <dgm:cxn modelId="{B18DC4B7-E23D-5C45-857F-4EB8AA8CF2A2}" type="presParOf" srcId="{DDCB991A-841C-E244-8268-443FB282C8A3}" destId="{E46AB8D7-F1FD-C047-8D54-832995D096BB}" srcOrd="1" destOrd="0" presId="urn:microsoft.com/office/officeart/2005/8/layout/default"/>
    <dgm:cxn modelId="{E295CA39-4786-384C-A034-253E7ED2BAD8}" type="presParOf" srcId="{DDCB991A-841C-E244-8268-443FB282C8A3}" destId="{636633AE-8014-E244-8FE1-310E4C4AFABA}" srcOrd="2" destOrd="0" presId="urn:microsoft.com/office/officeart/2005/8/layout/default"/>
    <dgm:cxn modelId="{7240608C-CE1B-DB43-B5E3-79700EAA3F77}" type="presParOf" srcId="{DDCB991A-841C-E244-8268-443FB282C8A3}" destId="{A7EA25DA-5187-AD45-AA36-F04EB5EE3982}" srcOrd="3" destOrd="0" presId="urn:microsoft.com/office/officeart/2005/8/layout/default"/>
    <dgm:cxn modelId="{2F31C82F-D064-CE40-89BE-DF59E15D3017}" type="presParOf" srcId="{DDCB991A-841C-E244-8268-443FB282C8A3}" destId="{7F3EE89F-3B80-6A41-B554-2700D4549A5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A1BD0D-DAB5-FB4E-9A0B-F1135B719DF0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48A5DE-134B-1F48-9958-8B34480DE336}">
      <dgm:prSet phldrT="[Text]"/>
      <dgm:spPr/>
      <dgm:t>
        <a:bodyPr/>
        <a:lstStyle/>
        <a:p>
          <a:r>
            <a:rPr lang="en-US" dirty="0" smtClean="0"/>
            <a:t>Financial Statements</a:t>
          </a:r>
          <a:endParaRPr lang="en-US" dirty="0"/>
        </a:p>
      </dgm:t>
    </dgm:pt>
    <dgm:pt modelId="{3A04090D-0616-3B40-8AEB-C3E570AB91FB}" type="parTrans" cxnId="{1366AA57-DF07-3D4D-9EA8-A3839284A7CF}">
      <dgm:prSet/>
      <dgm:spPr/>
      <dgm:t>
        <a:bodyPr/>
        <a:lstStyle/>
        <a:p>
          <a:endParaRPr lang="en-US"/>
        </a:p>
      </dgm:t>
    </dgm:pt>
    <dgm:pt modelId="{43463C32-F204-7F48-943B-463ED93FBC0D}" type="sibTrans" cxnId="{1366AA57-DF07-3D4D-9EA8-A3839284A7CF}">
      <dgm:prSet/>
      <dgm:spPr/>
      <dgm:t>
        <a:bodyPr/>
        <a:lstStyle/>
        <a:p>
          <a:endParaRPr lang="en-US"/>
        </a:p>
      </dgm:t>
    </dgm:pt>
    <dgm:pt modelId="{724207A6-F86C-D142-A194-456BBC8FEFFD}">
      <dgm:prSet phldrT="[Text]"/>
      <dgm:spPr/>
      <dgm:t>
        <a:bodyPr/>
        <a:lstStyle/>
        <a:p>
          <a:r>
            <a:rPr lang="en-US" dirty="0" smtClean="0"/>
            <a:t>Earning</a:t>
          </a:r>
          <a:endParaRPr lang="en-US" dirty="0"/>
        </a:p>
      </dgm:t>
    </dgm:pt>
    <dgm:pt modelId="{D9A1C852-F510-1C46-94E9-9E9C767AFD14}" type="parTrans" cxnId="{FE0E9030-E2D7-7F47-80EF-D32607371AF1}">
      <dgm:prSet/>
      <dgm:spPr/>
      <dgm:t>
        <a:bodyPr/>
        <a:lstStyle/>
        <a:p>
          <a:endParaRPr lang="en-US"/>
        </a:p>
      </dgm:t>
    </dgm:pt>
    <dgm:pt modelId="{3738EAD6-0AAF-5B44-979C-91C148008B69}" type="sibTrans" cxnId="{FE0E9030-E2D7-7F47-80EF-D32607371AF1}">
      <dgm:prSet/>
      <dgm:spPr/>
      <dgm:t>
        <a:bodyPr/>
        <a:lstStyle/>
        <a:p>
          <a:endParaRPr lang="en-US"/>
        </a:p>
      </dgm:t>
    </dgm:pt>
    <dgm:pt modelId="{BC7EF830-D13C-F548-9B3D-4B9095668A7B}">
      <dgm:prSet phldrT="[Text]"/>
      <dgm:spPr/>
      <dgm:t>
        <a:bodyPr/>
        <a:lstStyle/>
        <a:p>
          <a:r>
            <a:rPr lang="en-US" dirty="0" smtClean="0"/>
            <a:t>Savings &amp; Investing</a:t>
          </a:r>
          <a:endParaRPr lang="en-US" dirty="0"/>
        </a:p>
      </dgm:t>
    </dgm:pt>
    <dgm:pt modelId="{66E43F15-620E-0D4F-938B-96D34A536986}" type="parTrans" cxnId="{421EBD49-7FFB-C449-A76A-0A54D380E7FD}">
      <dgm:prSet/>
      <dgm:spPr/>
      <dgm:t>
        <a:bodyPr/>
        <a:lstStyle/>
        <a:p>
          <a:endParaRPr lang="en-US"/>
        </a:p>
      </dgm:t>
    </dgm:pt>
    <dgm:pt modelId="{B347B1C9-BE40-A94E-8CFD-98ED35731B78}" type="sibTrans" cxnId="{421EBD49-7FFB-C449-A76A-0A54D380E7FD}">
      <dgm:prSet/>
      <dgm:spPr/>
      <dgm:t>
        <a:bodyPr/>
        <a:lstStyle/>
        <a:p>
          <a:endParaRPr lang="en-US"/>
        </a:p>
      </dgm:t>
    </dgm:pt>
    <dgm:pt modelId="{22B60085-944F-0947-A037-DFE2317D1E25}">
      <dgm:prSet/>
      <dgm:spPr/>
      <dgm:t>
        <a:bodyPr/>
        <a:lstStyle/>
        <a:p>
          <a:r>
            <a:rPr lang="en-US" dirty="0" smtClean="0"/>
            <a:t>Insurance Planning &amp; Risk Management</a:t>
          </a:r>
          <a:endParaRPr lang="en-US" dirty="0"/>
        </a:p>
      </dgm:t>
    </dgm:pt>
    <dgm:pt modelId="{3144B72D-561D-B348-97E2-BDF497E5D304}" type="parTrans" cxnId="{02CFBDFB-94F0-A74A-9B4D-D777C71646EC}">
      <dgm:prSet/>
      <dgm:spPr/>
      <dgm:t>
        <a:bodyPr/>
        <a:lstStyle/>
        <a:p>
          <a:endParaRPr lang="en-US"/>
        </a:p>
      </dgm:t>
    </dgm:pt>
    <dgm:pt modelId="{4B1D4E1A-B78C-F14F-94AF-6CE8DFBF592A}" type="sibTrans" cxnId="{02CFBDFB-94F0-A74A-9B4D-D777C71646EC}">
      <dgm:prSet/>
      <dgm:spPr/>
      <dgm:t>
        <a:bodyPr/>
        <a:lstStyle/>
        <a:p>
          <a:endParaRPr lang="en-US"/>
        </a:p>
      </dgm:t>
    </dgm:pt>
    <dgm:pt modelId="{C5D912BB-CD4A-DA41-96E9-D9ACFF78B465}" type="pres">
      <dgm:prSet presAssocID="{BEA1BD0D-DAB5-FB4E-9A0B-F1135B719D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8D6AA-F65D-3348-ACAE-8E36264FDCA8}" type="pres">
      <dgm:prSet presAssocID="{BEA1BD0D-DAB5-FB4E-9A0B-F1135B719DF0}" presName="dummyMaxCanvas" presStyleCnt="0">
        <dgm:presLayoutVars/>
      </dgm:prSet>
      <dgm:spPr/>
    </dgm:pt>
    <dgm:pt modelId="{7ACD8195-204D-5643-8C2E-95B1F16E2A84}" type="pres">
      <dgm:prSet presAssocID="{BEA1BD0D-DAB5-FB4E-9A0B-F1135B719DF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5B0DC-1419-B347-B818-C4224F7CEE11}" type="pres">
      <dgm:prSet presAssocID="{BEA1BD0D-DAB5-FB4E-9A0B-F1135B719DF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A7A42-D4F5-F244-B7F0-134E77F5A474}" type="pres">
      <dgm:prSet presAssocID="{BEA1BD0D-DAB5-FB4E-9A0B-F1135B719DF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69F90-76D3-3449-B87B-EA3AAF366888}" type="pres">
      <dgm:prSet presAssocID="{BEA1BD0D-DAB5-FB4E-9A0B-F1135B719DF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6D0D-1C7A-2C4C-8553-E43DED6CE1C1}" type="pres">
      <dgm:prSet presAssocID="{BEA1BD0D-DAB5-FB4E-9A0B-F1135B719DF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B187-B3E2-8349-B27F-C72291A398E7}" type="pres">
      <dgm:prSet presAssocID="{BEA1BD0D-DAB5-FB4E-9A0B-F1135B719DF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5DF32-E24B-4B48-B9E8-479124F4229F}" type="pres">
      <dgm:prSet presAssocID="{BEA1BD0D-DAB5-FB4E-9A0B-F1135B719DF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29FD4-7D04-A548-B139-6E701D14A9B7}" type="pres">
      <dgm:prSet presAssocID="{BEA1BD0D-DAB5-FB4E-9A0B-F1135B719DF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E1C7A-4E6B-0043-9DC1-988AE6CCDEA9}" type="pres">
      <dgm:prSet presAssocID="{BEA1BD0D-DAB5-FB4E-9A0B-F1135B719DF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C7626-E28E-1C45-8DBA-9DF4BFC62F29}" type="pres">
      <dgm:prSet presAssocID="{BEA1BD0D-DAB5-FB4E-9A0B-F1135B719DF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B797-6424-044B-81B0-7C95523ED2BD}" type="pres">
      <dgm:prSet presAssocID="{BEA1BD0D-DAB5-FB4E-9A0B-F1135B719DF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30CFF-F082-A44E-AB54-333676897202}" type="presOf" srcId="{43463C32-F204-7F48-943B-463ED93FBC0D}" destId="{9DD36D0D-1C7A-2C4C-8553-E43DED6CE1C1}" srcOrd="0" destOrd="0" presId="urn:microsoft.com/office/officeart/2005/8/layout/vProcess5"/>
    <dgm:cxn modelId="{6AB8DC7D-22A8-014C-BED2-F8E6E89FD504}" type="presOf" srcId="{724207A6-F86C-D142-A194-456BBC8FEFFD}" destId="{46F5B0DC-1419-B347-B818-C4224F7CEE11}" srcOrd="0" destOrd="0" presId="urn:microsoft.com/office/officeart/2005/8/layout/vProcess5"/>
    <dgm:cxn modelId="{1366AA57-DF07-3D4D-9EA8-A3839284A7CF}" srcId="{BEA1BD0D-DAB5-FB4E-9A0B-F1135B719DF0}" destId="{8F48A5DE-134B-1F48-9958-8B34480DE336}" srcOrd="0" destOrd="0" parTransId="{3A04090D-0616-3B40-8AEB-C3E570AB91FB}" sibTransId="{43463C32-F204-7F48-943B-463ED93FBC0D}"/>
    <dgm:cxn modelId="{F8D95453-A4C1-5945-A3B5-C801F664CEE3}" type="presOf" srcId="{3738EAD6-0AAF-5B44-979C-91C148008B69}" destId="{C431B187-B3E2-8349-B27F-C72291A398E7}" srcOrd="0" destOrd="0" presId="urn:microsoft.com/office/officeart/2005/8/layout/vProcess5"/>
    <dgm:cxn modelId="{F70BFFDB-5A49-134F-8656-5EC99B6B3E43}" type="presOf" srcId="{BEA1BD0D-DAB5-FB4E-9A0B-F1135B719DF0}" destId="{C5D912BB-CD4A-DA41-96E9-D9ACFF78B465}" srcOrd="0" destOrd="0" presId="urn:microsoft.com/office/officeart/2005/8/layout/vProcess5"/>
    <dgm:cxn modelId="{2BCFE825-0891-6442-AA61-EEEB0FF189A8}" type="presOf" srcId="{22B60085-944F-0947-A037-DFE2317D1E25}" destId="{17169F90-76D3-3449-B87B-EA3AAF366888}" srcOrd="0" destOrd="0" presId="urn:microsoft.com/office/officeart/2005/8/layout/vProcess5"/>
    <dgm:cxn modelId="{BC501070-2859-C141-925B-55B9DF390213}" type="presOf" srcId="{8F48A5DE-134B-1F48-9958-8B34480DE336}" destId="{18129FD4-7D04-A548-B139-6E701D14A9B7}" srcOrd="1" destOrd="0" presId="urn:microsoft.com/office/officeart/2005/8/layout/vProcess5"/>
    <dgm:cxn modelId="{0A58D47B-CB31-0045-A31F-16DB0FE7B8F0}" type="presOf" srcId="{8F48A5DE-134B-1F48-9958-8B34480DE336}" destId="{7ACD8195-204D-5643-8C2E-95B1F16E2A84}" srcOrd="0" destOrd="0" presId="urn:microsoft.com/office/officeart/2005/8/layout/vProcess5"/>
    <dgm:cxn modelId="{26266D7F-D53E-EC46-AE5B-603DCA9F4527}" type="presOf" srcId="{B347B1C9-BE40-A94E-8CFD-98ED35731B78}" destId="{CA55DF32-E24B-4B48-B9E8-479124F4229F}" srcOrd="0" destOrd="0" presId="urn:microsoft.com/office/officeart/2005/8/layout/vProcess5"/>
    <dgm:cxn modelId="{421EBD49-7FFB-C449-A76A-0A54D380E7FD}" srcId="{BEA1BD0D-DAB5-FB4E-9A0B-F1135B719DF0}" destId="{BC7EF830-D13C-F548-9B3D-4B9095668A7B}" srcOrd="2" destOrd="0" parTransId="{66E43F15-620E-0D4F-938B-96D34A536986}" sibTransId="{B347B1C9-BE40-A94E-8CFD-98ED35731B78}"/>
    <dgm:cxn modelId="{FE0E9030-E2D7-7F47-80EF-D32607371AF1}" srcId="{BEA1BD0D-DAB5-FB4E-9A0B-F1135B719DF0}" destId="{724207A6-F86C-D142-A194-456BBC8FEFFD}" srcOrd="1" destOrd="0" parTransId="{D9A1C852-F510-1C46-94E9-9E9C767AFD14}" sibTransId="{3738EAD6-0AAF-5B44-979C-91C148008B69}"/>
    <dgm:cxn modelId="{B0AC168E-2007-CF45-A951-1780AE80718C}" type="presOf" srcId="{724207A6-F86C-D142-A194-456BBC8FEFFD}" destId="{419E1C7A-4E6B-0043-9DC1-988AE6CCDEA9}" srcOrd="1" destOrd="0" presId="urn:microsoft.com/office/officeart/2005/8/layout/vProcess5"/>
    <dgm:cxn modelId="{9F474BB5-E13B-2C43-B1A6-6391877AF9D5}" type="presOf" srcId="{BC7EF830-D13C-F548-9B3D-4B9095668A7B}" destId="{42AA7A42-D4F5-F244-B7F0-134E77F5A474}" srcOrd="0" destOrd="0" presId="urn:microsoft.com/office/officeart/2005/8/layout/vProcess5"/>
    <dgm:cxn modelId="{F44401AA-0B97-7D42-8FBF-67B6262E96AB}" type="presOf" srcId="{22B60085-944F-0947-A037-DFE2317D1E25}" destId="{35CBB797-6424-044B-81B0-7C95523ED2BD}" srcOrd="1" destOrd="0" presId="urn:microsoft.com/office/officeart/2005/8/layout/vProcess5"/>
    <dgm:cxn modelId="{36241417-F389-6747-ADE8-3392124FB35D}" type="presOf" srcId="{BC7EF830-D13C-F548-9B3D-4B9095668A7B}" destId="{5E5C7626-E28E-1C45-8DBA-9DF4BFC62F29}" srcOrd="1" destOrd="0" presId="urn:microsoft.com/office/officeart/2005/8/layout/vProcess5"/>
    <dgm:cxn modelId="{02CFBDFB-94F0-A74A-9B4D-D777C71646EC}" srcId="{BEA1BD0D-DAB5-FB4E-9A0B-F1135B719DF0}" destId="{22B60085-944F-0947-A037-DFE2317D1E25}" srcOrd="3" destOrd="0" parTransId="{3144B72D-561D-B348-97E2-BDF497E5D304}" sibTransId="{4B1D4E1A-B78C-F14F-94AF-6CE8DFBF592A}"/>
    <dgm:cxn modelId="{B8C71889-1932-EE47-80E4-78883F029A11}" type="presParOf" srcId="{C5D912BB-CD4A-DA41-96E9-D9ACFF78B465}" destId="{1348D6AA-F65D-3348-ACAE-8E36264FDCA8}" srcOrd="0" destOrd="0" presId="urn:microsoft.com/office/officeart/2005/8/layout/vProcess5"/>
    <dgm:cxn modelId="{CDA26BFD-1412-0041-97EE-DBEDC4872962}" type="presParOf" srcId="{C5D912BB-CD4A-DA41-96E9-D9ACFF78B465}" destId="{7ACD8195-204D-5643-8C2E-95B1F16E2A84}" srcOrd="1" destOrd="0" presId="urn:microsoft.com/office/officeart/2005/8/layout/vProcess5"/>
    <dgm:cxn modelId="{21605369-AC04-434E-BED1-6916CB89A7D0}" type="presParOf" srcId="{C5D912BB-CD4A-DA41-96E9-D9ACFF78B465}" destId="{46F5B0DC-1419-B347-B818-C4224F7CEE11}" srcOrd="2" destOrd="0" presId="urn:microsoft.com/office/officeart/2005/8/layout/vProcess5"/>
    <dgm:cxn modelId="{2893C9EF-075F-E344-930A-FE4F426FFFF4}" type="presParOf" srcId="{C5D912BB-CD4A-DA41-96E9-D9ACFF78B465}" destId="{42AA7A42-D4F5-F244-B7F0-134E77F5A474}" srcOrd="3" destOrd="0" presId="urn:microsoft.com/office/officeart/2005/8/layout/vProcess5"/>
    <dgm:cxn modelId="{E2EBCE93-5FFF-9D4E-BB48-57F836E86DF7}" type="presParOf" srcId="{C5D912BB-CD4A-DA41-96E9-D9ACFF78B465}" destId="{17169F90-76D3-3449-B87B-EA3AAF366888}" srcOrd="4" destOrd="0" presId="urn:microsoft.com/office/officeart/2005/8/layout/vProcess5"/>
    <dgm:cxn modelId="{E1D9AC64-4CF2-DD49-B8CE-D8216ACF9311}" type="presParOf" srcId="{C5D912BB-CD4A-DA41-96E9-D9ACFF78B465}" destId="{9DD36D0D-1C7A-2C4C-8553-E43DED6CE1C1}" srcOrd="5" destOrd="0" presId="urn:microsoft.com/office/officeart/2005/8/layout/vProcess5"/>
    <dgm:cxn modelId="{D6A19840-2682-7347-B88B-542DD413294D}" type="presParOf" srcId="{C5D912BB-CD4A-DA41-96E9-D9ACFF78B465}" destId="{C431B187-B3E2-8349-B27F-C72291A398E7}" srcOrd="6" destOrd="0" presId="urn:microsoft.com/office/officeart/2005/8/layout/vProcess5"/>
    <dgm:cxn modelId="{DC3070D3-1ED8-DB43-BEA4-E73251F3402A}" type="presParOf" srcId="{C5D912BB-CD4A-DA41-96E9-D9ACFF78B465}" destId="{CA55DF32-E24B-4B48-B9E8-479124F4229F}" srcOrd="7" destOrd="0" presId="urn:microsoft.com/office/officeart/2005/8/layout/vProcess5"/>
    <dgm:cxn modelId="{2F725C98-7FE4-EA42-A2A9-FF8EF09F4448}" type="presParOf" srcId="{C5D912BB-CD4A-DA41-96E9-D9ACFF78B465}" destId="{18129FD4-7D04-A548-B139-6E701D14A9B7}" srcOrd="8" destOrd="0" presId="urn:microsoft.com/office/officeart/2005/8/layout/vProcess5"/>
    <dgm:cxn modelId="{827E2B8F-A672-5A4E-B343-03FC92792C49}" type="presParOf" srcId="{C5D912BB-CD4A-DA41-96E9-D9ACFF78B465}" destId="{419E1C7A-4E6B-0043-9DC1-988AE6CCDEA9}" srcOrd="9" destOrd="0" presId="urn:microsoft.com/office/officeart/2005/8/layout/vProcess5"/>
    <dgm:cxn modelId="{BD12CF59-3501-FA47-96AF-17037049C3DA}" type="presParOf" srcId="{C5D912BB-CD4A-DA41-96E9-D9ACFF78B465}" destId="{5E5C7626-E28E-1C45-8DBA-9DF4BFC62F29}" srcOrd="10" destOrd="0" presId="urn:microsoft.com/office/officeart/2005/8/layout/vProcess5"/>
    <dgm:cxn modelId="{9781CA67-0FF2-7E45-A3AE-2BB0269E7F80}" type="presParOf" srcId="{C5D912BB-CD4A-DA41-96E9-D9ACFF78B465}" destId="{35CBB797-6424-044B-81B0-7C95523ED2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37239-0499-C94D-B8A2-4615E17F4060}" type="doc">
      <dgm:prSet loTypeId="urn:microsoft.com/office/officeart/2005/8/layout/b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4E2ECA-BAB2-FD44-8B54-91244B31096A}">
      <dgm:prSet phldrT="[Text]"/>
      <dgm:spPr/>
      <dgm:t>
        <a:bodyPr/>
        <a:lstStyle/>
        <a:p>
          <a:r>
            <a:rPr lang="en-US" dirty="0" smtClean="0"/>
            <a:t>Financial Statements</a:t>
          </a:r>
          <a:endParaRPr lang="en-US" dirty="0"/>
        </a:p>
      </dgm:t>
    </dgm:pt>
    <dgm:pt modelId="{AB9ECAB7-8C0C-4C4E-B56C-7EBC8EB669A6}" type="parTrans" cxnId="{60667328-846F-214A-BB1E-5778F8C9997C}">
      <dgm:prSet/>
      <dgm:spPr/>
      <dgm:t>
        <a:bodyPr/>
        <a:lstStyle/>
        <a:p>
          <a:endParaRPr lang="en-US"/>
        </a:p>
      </dgm:t>
    </dgm:pt>
    <dgm:pt modelId="{403F44C9-CC2D-0E4C-B40E-9D9A04E27855}" type="sibTrans" cxnId="{60667328-846F-214A-BB1E-5778F8C9997C}">
      <dgm:prSet/>
      <dgm:spPr/>
      <dgm:t>
        <a:bodyPr/>
        <a:lstStyle/>
        <a:p>
          <a:endParaRPr lang="en-US"/>
        </a:p>
      </dgm:t>
    </dgm:pt>
    <dgm:pt modelId="{DA8AE954-60CC-7140-BF1E-1081BF5FFAF2}">
      <dgm:prSet phldrT="[Text]"/>
      <dgm:spPr/>
      <dgm:t>
        <a:bodyPr/>
        <a:lstStyle/>
        <a:p>
          <a:endParaRPr lang="en-US" dirty="0"/>
        </a:p>
      </dgm:t>
    </dgm:pt>
    <dgm:pt modelId="{C95FE060-CA73-104E-BFCB-709B1363184D}" type="parTrans" cxnId="{04CEA184-2C16-334B-AFD4-7B328F74717B}">
      <dgm:prSet/>
      <dgm:spPr/>
      <dgm:t>
        <a:bodyPr/>
        <a:lstStyle/>
        <a:p>
          <a:endParaRPr lang="en-US"/>
        </a:p>
      </dgm:t>
    </dgm:pt>
    <dgm:pt modelId="{BB8C80F9-DFC3-4D4E-AC11-2D20833D8679}" type="sibTrans" cxnId="{04CEA184-2C16-334B-AFD4-7B328F74717B}">
      <dgm:prSet/>
      <dgm:spPr/>
      <dgm:t>
        <a:bodyPr/>
        <a:lstStyle/>
        <a:p>
          <a:endParaRPr lang="en-US"/>
        </a:p>
      </dgm:t>
    </dgm:pt>
    <dgm:pt modelId="{556D336E-C6C9-8943-B51F-A8FF45075438}">
      <dgm:prSet phldrT="[Text]"/>
      <dgm:spPr/>
      <dgm:t>
        <a:bodyPr/>
        <a:lstStyle/>
        <a:p>
          <a:r>
            <a:rPr lang="en-US" dirty="0" smtClean="0"/>
            <a:t>Assess the overall financial position to evaluate pros &amp; cons of giving</a:t>
          </a:r>
          <a:endParaRPr lang="en-US" dirty="0"/>
        </a:p>
      </dgm:t>
    </dgm:pt>
    <dgm:pt modelId="{40F2D435-2AC3-244D-AD8E-B83208E62112}" type="parTrans" cxnId="{3B131E42-8D2D-2144-B5FD-8CC0BADA4291}">
      <dgm:prSet/>
      <dgm:spPr/>
      <dgm:t>
        <a:bodyPr/>
        <a:lstStyle/>
        <a:p>
          <a:endParaRPr lang="en-US"/>
        </a:p>
      </dgm:t>
    </dgm:pt>
    <dgm:pt modelId="{85A15936-D55F-5840-888F-8591C605D753}" type="sibTrans" cxnId="{3B131E42-8D2D-2144-B5FD-8CC0BADA4291}">
      <dgm:prSet/>
      <dgm:spPr/>
      <dgm:t>
        <a:bodyPr/>
        <a:lstStyle/>
        <a:p>
          <a:endParaRPr lang="en-US"/>
        </a:p>
      </dgm:t>
    </dgm:pt>
    <dgm:pt modelId="{36DDF564-E88E-2740-88EB-97EA295B3A6A}">
      <dgm:prSet phldrT="[Text]"/>
      <dgm:spPr/>
      <dgm:t>
        <a:bodyPr/>
        <a:lstStyle/>
        <a:p>
          <a:r>
            <a:rPr lang="en-US" dirty="0" smtClean="0"/>
            <a:t>Creates a plan for special events that involve giving</a:t>
          </a:r>
          <a:endParaRPr lang="en-US" dirty="0"/>
        </a:p>
      </dgm:t>
    </dgm:pt>
    <dgm:pt modelId="{2BCEEE2F-FD33-DF4E-B3DA-FFD0A5B08961}" type="parTrans" cxnId="{8B6478EB-828B-4849-B3AA-B5C3E1349AA0}">
      <dgm:prSet/>
      <dgm:spPr/>
      <dgm:t>
        <a:bodyPr/>
        <a:lstStyle/>
        <a:p>
          <a:endParaRPr lang="en-US"/>
        </a:p>
      </dgm:t>
    </dgm:pt>
    <dgm:pt modelId="{6469502A-E09F-B044-B112-2E41A2F5FE64}" type="sibTrans" cxnId="{8B6478EB-828B-4849-B3AA-B5C3E1349AA0}">
      <dgm:prSet/>
      <dgm:spPr/>
      <dgm:t>
        <a:bodyPr/>
        <a:lstStyle/>
        <a:p>
          <a:endParaRPr lang="en-US"/>
        </a:p>
      </dgm:t>
    </dgm:pt>
    <dgm:pt modelId="{56618B18-BC18-2641-BBF2-83ED4F93B7B5}">
      <dgm:prSet/>
      <dgm:spPr/>
      <dgm:t>
        <a:bodyPr/>
        <a:lstStyle/>
        <a:p>
          <a:r>
            <a:rPr lang="en-US" dirty="0" smtClean="0"/>
            <a:t>Earning</a:t>
          </a:r>
        </a:p>
      </dgm:t>
    </dgm:pt>
    <dgm:pt modelId="{1A1FD0A1-B1BA-CA44-890F-628F1FA8D130}" type="parTrans" cxnId="{AC234871-51A3-3C41-8185-8F1342D530B8}">
      <dgm:prSet/>
      <dgm:spPr/>
      <dgm:t>
        <a:bodyPr/>
        <a:lstStyle/>
        <a:p>
          <a:endParaRPr lang="en-US"/>
        </a:p>
      </dgm:t>
    </dgm:pt>
    <dgm:pt modelId="{0EF9E11A-D2EE-E741-AAA0-EB47884423C0}" type="sibTrans" cxnId="{AC234871-51A3-3C41-8185-8F1342D530B8}">
      <dgm:prSet/>
      <dgm:spPr/>
      <dgm:t>
        <a:bodyPr/>
        <a:lstStyle/>
        <a:p>
          <a:endParaRPr lang="en-US"/>
        </a:p>
      </dgm:t>
    </dgm:pt>
    <dgm:pt modelId="{BA947537-50AE-174B-B426-541025CB4EC8}">
      <dgm:prSet/>
      <dgm:spPr/>
      <dgm:t>
        <a:bodyPr/>
        <a:lstStyle/>
        <a:p>
          <a:r>
            <a:rPr lang="en-US" dirty="0" smtClean="0"/>
            <a:t>Choose a career that can help you meet your giving goals</a:t>
          </a:r>
          <a:endParaRPr lang="en-US" dirty="0"/>
        </a:p>
      </dgm:t>
    </dgm:pt>
    <dgm:pt modelId="{1484F55E-78B7-AB49-8844-A277CDECAABC}" type="parTrans" cxnId="{B583C2B4-B72F-154D-AB73-8095E62CB93B}">
      <dgm:prSet/>
      <dgm:spPr/>
      <dgm:t>
        <a:bodyPr/>
        <a:lstStyle/>
        <a:p>
          <a:endParaRPr lang="en-US"/>
        </a:p>
      </dgm:t>
    </dgm:pt>
    <dgm:pt modelId="{A057E908-6308-754E-82E2-5FEDD1275976}" type="sibTrans" cxnId="{B583C2B4-B72F-154D-AB73-8095E62CB93B}">
      <dgm:prSet/>
      <dgm:spPr/>
      <dgm:t>
        <a:bodyPr/>
        <a:lstStyle/>
        <a:p>
          <a:endParaRPr lang="en-US"/>
        </a:p>
      </dgm:t>
    </dgm:pt>
    <dgm:pt modelId="{32966DB7-5163-1B4D-B6F9-214FA83BC395}">
      <dgm:prSet/>
      <dgm:spPr/>
      <dgm:t>
        <a:bodyPr/>
        <a:lstStyle/>
        <a:p>
          <a:r>
            <a:rPr lang="en-US" dirty="0" smtClean="0"/>
            <a:t>A career choice could be an ultimate form of giving</a:t>
          </a:r>
          <a:endParaRPr lang="en-US" dirty="0"/>
        </a:p>
      </dgm:t>
    </dgm:pt>
    <dgm:pt modelId="{8B7C3D4A-31E4-8142-97CE-005D05E79BE6}" type="parTrans" cxnId="{62F1AC0F-29AE-744C-95A4-6F8235067F17}">
      <dgm:prSet/>
      <dgm:spPr/>
      <dgm:t>
        <a:bodyPr/>
        <a:lstStyle/>
        <a:p>
          <a:endParaRPr lang="en-US"/>
        </a:p>
      </dgm:t>
    </dgm:pt>
    <dgm:pt modelId="{033F78CB-4913-C846-ACB6-D604530CB502}" type="sibTrans" cxnId="{62F1AC0F-29AE-744C-95A4-6F8235067F17}">
      <dgm:prSet/>
      <dgm:spPr/>
      <dgm:t>
        <a:bodyPr/>
        <a:lstStyle/>
        <a:p>
          <a:endParaRPr lang="en-US"/>
        </a:p>
      </dgm:t>
    </dgm:pt>
    <dgm:pt modelId="{65897E14-8997-C145-88D9-1A6876C968FF}">
      <dgm:prSet/>
      <dgm:spPr/>
      <dgm:t>
        <a:bodyPr/>
        <a:lstStyle/>
        <a:p>
          <a:r>
            <a:rPr lang="en-US" dirty="0" smtClean="0"/>
            <a:t>Be grateful to those that have given to your growth of human capital</a:t>
          </a:r>
          <a:endParaRPr lang="en-US" dirty="0"/>
        </a:p>
      </dgm:t>
    </dgm:pt>
    <dgm:pt modelId="{C1756D7B-0D71-D448-B513-E471046A2CFC}" type="parTrans" cxnId="{5458A54C-7482-9445-A0A3-203BD2963B1D}">
      <dgm:prSet/>
      <dgm:spPr/>
      <dgm:t>
        <a:bodyPr/>
        <a:lstStyle/>
        <a:p>
          <a:endParaRPr lang="en-US"/>
        </a:p>
      </dgm:t>
    </dgm:pt>
    <dgm:pt modelId="{0B30315E-3D31-8348-8435-2F40172CB5DA}" type="sibTrans" cxnId="{5458A54C-7482-9445-A0A3-203BD2963B1D}">
      <dgm:prSet/>
      <dgm:spPr/>
      <dgm:t>
        <a:bodyPr/>
        <a:lstStyle/>
        <a:p>
          <a:endParaRPr lang="en-US"/>
        </a:p>
      </dgm:t>
    </dgm:pt>
    <dgm:pt modelId="{97DA80AC-57A3-5F40-8551-E6A494EF8ABA}" type="pres">
      <dgm:prSet presAssocID="{8E537239-0499-C94D-B8A2-4615E17F406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CF6F5-0ADC-A544-A3D4-994A0585AEFF}" type="pres">
      <dgm:prSet presAssocID="{B54E2ECA-BAB2-FD44-8B54-91244B31096A}" presName="compNode" presStyleCnt="0"/>
      <dgm:spPr/>
    </dgm:pt>
    <dgm:pt modelId="{B45089E4-A7E1-F44F-A69D-43417B3EB1C0}" type="pres">
      <dgm:prSet presAssocID="{B54E2ECA-BAB2-FD44-8B54-91244B31096A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AA304-FB13-8049-AA07-769500DC9785}" type="pres">
      <dgm:prSet presAssocID="{B54E2ECA-BAB2-FD44-8B54-91244B3109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53B1F-CF18-AD40-AABA-8B3CA9B35DD6}" type="pres">
      <dgm:prSet presAssocID="{B54E2ECA-BAB2-FD44-8B54-91244B31096A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2B038640-D519-F448-9CA9-6407B30564BE}" type="pres">
      <dgm:prSet presAssocID="{B54E2ECA-BAB2-FD44-8B54-91244B31096A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061187C-3CD3-D946-B461-DA7B7ABD71E7}" type="pres">
      <dgm:prSet presAssocID="{403F44C9-CC2D-0E4C-B40E-9D9A04E278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C627CC-6C7F-AB44-9EC9-84AA1725CB36}" type="pres">
      <dgm:prSet presAssocID="{56618B18-BC18-2641-BBF2-83ED4F93B7B5}" presName="compNode" presStyleCnt="0"/>
      <dgm:spPr/>
    </dgm:pt>
    <dgm:pt modelId="{56C906D1-724E-8D45-B489-9B76FD965739}" type="pres">
      <dgm:prSet presAssocID="{56618B18-BC18-2641-BBF2-83ED4F93B7B5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A41F1-6512-4144-8F24-BF47954ACBBD}" type="pres">
      <dgm:prSet presAssocID="{56618B18-BC18-2641-BBF2-83ED4F93B7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DEF8-C0E7-7244-98E5-3C55F0134F30}" type="pres">
      <dgm:prSet presAssocID="{56618B18-BC18-2641-BBF2-83ED4F93B7B5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5A61B7E7-98C8-754B-BFB5-B4EAE4BD4317}" type="pres">
      <dgm:prSet presAssocID="{56618B18-BC18-2641-BBF2-83ED4F93B7B5}" presName="adorn" presStyleLbl="fgAccFollowNode1" presStyleIdx="1" presStyleCnt="2" custLinFactNeighborX="3889" custLinFactNeighborY="29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E7121FA4-AD59-5040-ABD1-93371BB0E738}" type="presOf" srcId="{B54E2ECA-BAB2-FD44-8B54-91244B31096A}" destId="{A17AA304-FB13-8049-AA07-769500DC9785}" srcOrd="0" destOrd="0" presId="urn:microsoft.com/office/officeart/2005/8/layout/bList2"/>
    <dgm:cxn modelId="{48EC97E4-8EC7-FE41-84BB-1345B9F7CD47}" type="presOf" srcId="{65897E14-8997-C145-88D9-1A6876C968FF}" destId="{56C906D1-724E-8D45-B489-9B76FD965739}" srcOrd="0" destOrd="2" presId="urn:microsoft.com/office/officeart/2005/8/layout/bList2"/>
    <dgm:cxn modelId="{B583C2B4-B72F-154D-AB73-8095E62CB93B}" srcId="{56618B18-BC18-2641-BBF2-83ED4F93B7B5}" destId="{BA947537-50AE-174B-B426-541025CB4EC8}" srcOrd="0" destOrd="0" parTransId="{1484F55E-78B7-AB49-8844-A277CDECAABC}" sibTransId="{A057E908-6308-754E-82E2-5FEDD1275976}"/>
    <dgm:cxn modelId="{2854C3AD-2429-4B4C-9A50-FB052CACCE7D}" type="presOf" srcId="{32966DB7-5163-1B4D-B6F9-214FA83BC395}" destId="{56C906D1-724E-8D45-B489-9B76FD965739}" srcOrd="0" destOrd="1" presId="urn:microsoft.com/office/officeart/2005/8/layout/bList2"/>
    <dgm:cxn modelId="{62F1AC0F-29AE-744C-95A4-6F8235067F17}" srcId="{56618B18-BC18-2641-BBF2-83ED4F93B7B5}" destId="{32966DB7-5163-1B4D-B6F9-214FA83BC395}" srcOrd="1" destOrd="0" parTransId="{8B7C3D4A-31E4-8142-97CE-005D05E79BE6}" sibTransId="{033F78CB-4913-C846-ACB6-D604530CB502}"/>
    <dgm:cxn modelId="{0156412C-9EF0-1C45-9605-6C2EC8931123}" type="presOf" srcId="{BA947537-50AE-174B-B426-541025CB4EC8}" destId="{56C906D1-724E-8D45-B489-9B76FD965739}" srcOrd="0" destOrd="0" presId="urn:microsoft.com/office/officeart/2005/8/layout/bList2"/>
    <dgm:cxn modelId="{5458A54C-7482-9445-A0A3-203BD2963B1D}" srcId="{56618B18-BC18-2641-BBF2-83ED4F93B7B5}" destId="{65897E14-8997-C145-88D9-1A6876C968FF}" srcOrd="2" destOrd="0" parTransId="{C1756D7B-0D71-D448-B513-E471046A2CFC}" sibTransId="{0B30315E-3D31-8348-8435-2F40172CB5DA}"/>
    <dgm:cxn modelId="{8A168C61-62E9-4A4E-A0E1-79A733B0D95D}" type="presOf" srcId="{DA8AE954-60CC-7140-BF1E-1081BF5FFAF2}" destId="{B45089E4-A7E1-F44F-A69D-43417B3EB1C0}" srcOrd="0" destOrd="0" presId="urn:microsoft.com/office/officeart/2005/8/layout/bList2"/>
    <dgm:cxn modelId="{AC234871-51A3-3C41-8185-8F1342D530B8}" srcId="{8E537239-0499-C94D-B8A2-4615E17F4060}" destId="{56618B18-BC18-2641-BBF2-83ED4F93B7B5}" srcOrd="1" destOrd="0" parTransId="{1A1FD0A1-B1BA-CA44-890F-628F1FA8D130}" sibTransId="{0EF9E11A-D2EE-E741-AAA0-EB47884423C0}"/>
    <dgm:cxn modelId="{3B131E42-8D2D-2144-B5FD-8CC0BADA4291}" srcId="{B54E2ECA-BAB2-FD44-8B54-91244B31096A}" destId="{556D336E-C6C9-8943-B51F-A8FF45075438}" srcOrd="1" destOrd="0" parTransId="{40F2D435-2AC3-244D-AD8E-B83208E62112}" sibTransId="{85A15936-D55F-5840-888F-8591C605D753}"/>
    <dgm:cxn modelId="{60667328-846F-214A-BB1E-5778F8C9997C}" srcId="{8E537239-0499-C94D-B8A2-4615E17F4060}" destId="{B54E2ECA-BAB2-FD44-8B54-91244B31096A}" srcOrd="0" destOrd="0" parTransId="{AB9ECAB7-8C0C-4C4E-B56C-7EBC8EB669A6}" sibTransId="{403F44C9-CC2D-0E4C-B40E-9D9A04E27855}"/>
    <dgm:cxn modelId="{1922EAAF-0563-F74F-92A4-A4C33A417FDA}" type="presOf" srcId="{B54E2ECA-BAB2-FD44-8B54-91244B31096A}" destId="{84953B1F-CF18-AD40-AABA-8B3CA9B35DD6}" srcOrd="1" destOrd="0" presId="urn:microsoft.com/office/officeart/2005/8/layout/bList2"/>
    <dgm:cxn modelId="{BB45BC49-3CE9-A04B-83B9-8B4FAD52E3F8}" type="presOf" srcId="{8E537239-0499-C94D-B8A2-4615E17F4060}" destId="{97DA80AC-57A3-5F40-8551-E6A494EF8ABA}" srcOrd="0" destOrd="0" presId="urn:microsoft.com/office/officeart/2005/8/layout/bList2"/>
    <dgm:cxn modelId="{B569E27A-D163-7046-A370-C5DED141FBC8}" type="presOf" srcId="{556D336E-C6C9-8943-B51F-A8FF45075438}" destId="{B45089E4-A7E1-F44F-A69D-43417B3EB1C0}" srcOrd="0" destOrd="1" presId="urn:microsoft.com/office/officeart/2005/8/layout/bList2"/>
    <dgm:cxn modelId="{5D7C17EC-DF3F-5942-8DF4-5DAC331A8E06}" type="presOf" srcId="{56618B18-BC18-2641-BBF2-83ED4F93B7B5}" destId="{D3CA41F1-6512-4144-8F24-BF47954ACBBD}" srcOrd="0" destOrd="0" presId="urn:microsoft.com/office/officeart/2005/8/layout/bList2"/>
    <dgm:cxn modelId="{D2E7AD25-564A-DB46-94B3-52EB24F26985}" type="presOf" srcId="{56618B18-BC18-2641-BBF2-83ED4F93B7B5}" destId="{B967DEF8-C0E7-7244-98E5-3C55F0134F30}" srcOrd="1" destOrd="0" presId="urn:microsoft.com/office/officeart/2005/8/layout/bList2"/>
    <dgm:cxn modelId="{5AC797E5-4916-B642-9FE0-EE258A49D52C}" type="presOf" srcId="{36DDF564-E88E-2740-88EB-97EA295B3A6A}" destId="{B45089E4-A7E1-F44F-A69D-43417B3EB1C0}" srcOrd="0" destOrd="2" presId="urn:microsoft.com/office/officeart/2005/8/layout/bList2"/>
    <dgm:cxn modelId="{166C19F9-6FA2-B74D-B552-A77DB9C00408}" type="presOf" srcId="{403F44C9-CC2D-0E4C-B40E-9D9A04E27855}" destId="{9061187C-3CD3-D946-B461-DA7B7ABD71E7}" srcOrd="0" destOrd="0" presId="urn:microsoft.com/office/officeart/2005/8/layout/bList2"/>
    <dgm:cxn modelId="{04CEA184-2C16-334B-AFD4-7B328F74717B}" srcId="{B54E2ECA-BAB2-FD44-8B54-91244B31096A}" destId="{DA8AE954-60CC-7140-BF1E-1081BF5FFAF2}" srcOrd="0" destOrd="0" parTransId="{C95FE060-CA73-104E-BFCB-709B1363184D}" sibTransId="{BB8C80F9-DFC3-4D4E-AC11-2D20833D8679}"/>
    <dgm:cxn modelId="{8B6478EB-828B-4849-B3AA-B5C3E1349AA0}" srcId="{B54E2ECA-BAB2-FD44-8B54-91244B31096A}" destId="{36DDF564-E88E-2740-88EB-97EA295B3A6A}" srcOrd="2" destOrd="0" parTransId="{2BCEEE2F-FD33-DF4E-B3DA-FFD0A5B08961}" sibTransId="{6469502A-E09F-B044-B112-2E41A2F5FE64}"/>
    <dgm:cxn modelId="{EAAE9B98-9988-6A48-87F8-91E7C678EF6E}" type="presParOf" srcId="{97DA80AC-57A3-5F40-8551-E6A494EF8ABA}" destId="{50ACF6F5-0ADC-A544-A3D4-994A0585AEFF}" srcOrd="0" destOrd="0" presId="urn:microsoft.com/office/officeart/2005/8/layout/bList2"/>
    <dgm:cxn modelId="{4FB29308-9727-A14A-9C98-9FE36208B626}" type="presParOf" srcId="{50ACF6F5-0ADC-A544-A3D4-994A0585AEFF}" destId="{B45089E4-A7E1-F44F-A69D-43417B3EB1C0}" srcOrd="0" destOrd="0" presId="urn:microsoft.com/office/officeart/2005/8/layout/bList2"/>
    <dgm:cxn modelId="{F838E342-4050-0E4B-96DC-93CBCA184684}" type="presParOf" srcId="{50ACF6F5-0ADC-A544-A3D4-994A0585AEFF}" destId="{A17AA304-FB13-8049-AA07-769500DC9785}" srcOrd="1" destOrd="0" presId="urn:microsoft.com/office/officeart/2005/8/layout/bList2"/>
    <dgm:cxn modelId="{09B2B0B9-96DC-3248-B33D-002D93C286D5}" type="presParOf" srcId="{50ACF6F5-0ADC-A544-A3D4-994A0585AEFF}" destId="{84953B1F-CF18-AD40-AABA-8B3CA9B35DD6}" srcOrd="2" destOrd="0" presId="urn:microsoft.com/office/officeart/2005/8/layout/bList2"/>
    <dgm:cxn modelId="{AD1215BD-2FC2-6A47-A12A-1AC4083EDD44}" type="presParOf" srcId="{50ACF6F5-0ADC-A544-A3D4-994A0585AEFF}" destId="{2B038640-D519-F448-9CA9-6407B30564BE}" srcOrd="3" destOrd="0" presId="urn:microsoft.com/office/officeart/2005/8/layout/bList2"/>
    <dgm:cxn modelId="{F6129041-B54A-224D-94CD-CC66A44F2B76}" type="presParOf" srcId="{97DA80AC-57A3-5F40-8551-E6A494EF8ABA}" destId="{9061187C-3CD3-D946-B461-DA7B7ABD71E7}" srcOrd="1" destOrd="0" presId="urn:microsoft.com/office/officeart/2005/8/layout/bList2"/>
    <dgm:cxn modelId="{702D388A-EE14-B04F-AB7A-1400DB19D363}" type="presParOf" srcId="{97DA80AC-57A3-5F40-8551-E6A494EF8ABA}" destId="{C4C627CC-6C7F-AB44-9EC9-84AA1725CB36}" srcOrd="2" destOrd="0" presId="urn:microsoft.com/office/officeart/2005/8/layout/bList2"/>
    <dgm:cxn modelId="{EB496D02-DAC8-C346-9ED7-46AF5C22748A}" type="presParOf" srcId="{C4C627CC-6C7F-AB44-9EC9-84AA1725CB36}" destId="{56C906D1-724E-8D45-B489-9B76FD965739}" srcOrd="0" destOrd="0" presId="urn:microsoft.com/office/officeart/2005/8/layout/bList2"/>
    <dgm:cxn modelId="{F534FCB4-858D-FA40-9409-09DFDF139B62}" type="presParOf" srcId="{C4C627CC-6C7F-AB44-9EC9-84AA1725CB36}" destId="{D3CA41F1-6512-4144-8F24-BF47954ACBBD}" srcOrd="1" destOrd="0" presId="urn:microsoft.com/office/officeart/2005/8/layout/bList2"/>
    <dgm:cxn modelId="{E32BBA2D-6000-D245-AD17-0537197911C2}" type="presParOf" srcId="{C4C627CC-6C7F-AB44-9EC9-84AA1725CB36}" destId="{B967DEF8-C0E7-7244-98E5-3C55F0134F30}" srcOrd="2" destOrd="0" presId="urn:microsoft.com/office/officeart/2005/8/layout/bList2"/>
    <dgm:cxn modelId="{3A10B078-1572-6142-9728-0617455B30F2}" type="presParOf" srcId="{C4C627CC-6C7F-AB44-9EC9-84AA1725CB36}" destId="{5A61B7E7-98C8-754B-BFB5-B4EAE4BD43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E749B-9929-B747-84A2-29E005421960}" type="doc">
      <dgm:prSet loTypeId="urn:microsoft.com/office/officeart/2005/8/layout/bList2" loCatId="" qsTypeId="urn:microsoft.com/office/officeart/2005/8/quickstyle/simple4" qsCatId="simple" csTypeId="urn:microsoft.com/office/officeart/2005/8/colors/colorful2" csCatId="colorful" phldr="1"/>
      <dgm:spPr/>
    </dgm:pt>
    <dgm:pt modelId="{45425E4B-6447-EA47-B42A-CFFC7DB7046C}">
      <dgm:prSet phldrT="[Text]"/>
      <dgm:spPr/>
      <dgm:t>
        <a:bodyPr/>
        <a:lstStyle/>
        <a:p>
          <a:r>
            <a:rPr lang="en-US" dirty="0" smtClean="0"/>
            <a:t>Savings &amp; Investing</a:t>
          </a:r>
          <a:endParaRPr lang="en-US" dirty="0"/>
        </a:p>
      </dgm:t>
    </dgm:pt>
    <dgm:pt modelId="{6ECE37B2-D610-5C4B-8FC5-A4DFF453CB1D}" type="parTrans" cxnId="{7324F81B-601B-E544-B41B-8945994750C6}">
      <dgm:prSet/>
      <dgm:spPr/>
      <dgm:t>
        <a:bodyPr/>
        <a:lstStyle/>
        <a:p>
          <a:endParaRPr lang="en-US"/>
        </a:p>
      </dgm:t>
    </dgm:pt>
    <dgm:pt modelId="{84077521-1AD4-5747-9330-9B95B8038420}" type="sibTrans" cxnId="{7324F81B-601B-E544-B41B-8945994750C6}">
      <dgm:prSet/>
      <dgm:spPr/>
      <dgm:t>
        <a:bodyPr/>
        <a:lstStyle/>
        <a:p>
          <a:endParaRPr lang="en-US"/>
        </a:p>
      </dgm:t>
    </dgm:pt>
    <dgm:pt modelId="{5A58967C-F000-D947-B874-5EF6281B45BC}">
      <dgm:prSet phldrT="[Text]"/>
      <dgm:spPr/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AE48F5AB-C592-7D46-B1B9-0072214CFB60}" type="parTrans" cxnId="{85BD6425-AE37-4442-97CF-5630C4EAA826}">
      <dgm:prSet/>
      <dgm:spPr/>
      <dgm:t>
        <a:bodyPr/>
        <a:lstStyle/>
        <a:p>
          <a:endParaRPr lang="en-US"/>
        </a:p>
      </dgm:t>
    </dgm:pt>
    <dgm:pt modelId="{B2ACC8F7-802D-9E4D-82AC-5D962236C832}" type="sibTrans" cxnId="{85BD6425-AE37-4442-97CF-5630C4EAA826}">
      <dgm:prSet/>
      <dgm:spPr/>
      <dgm:t>
        <a:bodyPr/>
        <a:lstStyle/>
        <a:p>
          <a:endParaRPr lang="en-US"/>
        </a:p>
      </dgm:t>
    </dgm:pt>
    <dgm:pt modelId="{08523247-5313-7543-8F03-52A557669C74}">
      <dgm:prSet/>
      <dgm:spPr/>
      <dgm:t>
        <a:bodyPr/>
        <a:lstStyle/>
        <a:p>
          <a:r>
            <a:rPr lang="en-US" dirty="0" smtClean="0"/>
            <a:t>Emergency savings should be established prior to giving</a:t>
          </a:r>
          <a:endParaRPr lang="en-US" dirty="0"/>
        </a:p>
      </dgm:t>
    </dgm:pt>
    <dgm:pt modelId="{62DD417B-E0A8-AD4F-AE7E-314B872DC90F}" type="parTrans" cxnId="{4C30CCF9-30E0-4E4C-B86B-FDC1243204FE}">
      <dgm:prSet/>
      <dgm:spPr/>
      <dgm:t>
        <a:bodyPr/>
        <a:lstStyle/>
        <a:p>
          <a:endParaRPr lang="en-US"/>
        </a:p>
      </dgm:t>
    </dgm:pt>
    <dgm:pt modelId="{4B1F6E2A-10EA-6C4D-9A4E-5681036F09AA}" type="sibTrans" cxnId="{4C30CCF9-30E0-4E4C-B86B-FDC1243204FE}">
      <dgm:prSet/>
      <dgm:spPr/>
      <dgm:t>
        <a:bodyPr/>
        <a:lstStyle/>
        <a:p>
          <a:endParaRPr lang="en-US"/>
        </a:p>
      </dgm:t>
    </dgm:pt>
    <dgm:pt modelId="{6F91C94F-4E3D-6B40-A837-8BBCD3A86855}">
      <dgm:prSet/>
      <dgm:spPr/>
      <dgm:t>
        <a:bodyPr/>
        <a:lstStyle/>
        <a:p>
          <a:r>
            <a:rPr lang="en-US" dirty="0" smtClean="0"/>
            <a:t>Savings and investing are valuable </a:t>
          </a:r>
          <a:r>
            <a:rPr lang="en-US" dirty="0" smtClean="0"/>
            <a:t>avenues </a:t>
          </a:r>
          <a:r>
            <a:rPr lang="en-US" dirty="0" smtClean="0"/>
            <a:t>to give </a:t>
          </a:r>
          <a:endParaRPr lang="en-US" dirty="0"/>
        </a:p>
      </dgm:t>
    </dgm:pt>
    <dgm:pt modelId="{5BF272DF-2D21-B946-8C33-AA0A3BCABF2E}" type="parTrans" cxnId="{B44B98C1-314D-FE4B-848B-8643EA4A8EE7}">
      <dgm:prSet/>
      <dgm:spPr/>
      <dgm:t>
        <a:bodyPr/>
        <a:lstStyle/>
        <a:p>
          <a:endParaRPr lang="en-US"/>
        </a:p>
      </dgm:t>
    </dgm:pt>
    <dgm:pt modelId="{61B09333-2450-5746-9014-E5A06EDFF4D7}" type="sibTrans" cxnId="{B44B98C1-314D-FE4B-848B-8643EA4A8EE7}">
      <dgm:prSet/>
      <dgm:spPr/>
      <dgm:t>
        <a:bodyPr/>
        <a:lstStyle/>
        <a:p>
          <a:endParaRPr lang="en-US"/>
        </a:p>
      </dgm:t>
    </dgm:pt>
    <dgm:pt modelId="{42E3EF1F-830A-2A4B-8078-06FEF5EE32E7}">
      <dgm:prSet/>
      <dgm:spPr/>
      <dgm:t>
        <a:bodyPr/>
        <a:lstStyle/>
        <a:p>
          <a:r>
            <a:rPr lang="en-US" dirty="0" smtClean="0"/>
            <a:t>Ensure you have planned for life events and accounted for such expenses prior to giving</a:t>
          </a:r>
          <a:endParaRPr lang="en-US" dirty="0"/>
        </a:p>
      </dgm:t>
    </dgm:pt>
    <dgm:pt modelId="{E1014B34-21EB-9F48-8709-B60DF8028767}" type="parTrans" cxnId="{AAE1FF0A-B084-8C45-B634-B7CE0476C4FE}">
      <dgm:prSet/>
      <dgm:spPr/>
      <dgm:t>
        <a:bodyPr/>
        <a:lstStyle/>
        <a:p>
          <a:endParaRPr lang="en-US"/>
        </a:p>
      </dgm:t>
    </dgm:pt>
    <dgm:pt modelId="{4D812D8A-9BB4-4C48-83C5-FB93F0586EA2}" type="sibTrans" cxnId="{AAE1FF0A-B084-8C45-B634-B7CE0476C4FE}">
      <dgm:prSet/>
      <dgm:spPr/>
      <dgm:t>
        <a:bodyPr/>
        <a:lstStyle/>
        <a:p>
          <a:endParaRPr lang="en-US"/>
        </a:p>
      </dgm:t>
    </dgm:pt>
    <dgm:pt modelId="{DAC3F88C-8AE3-AF47-B535-01BA2715A0C1}" type="pres">
      <dgm:prSet presAssocID="{451E749B-9929-B747-84A2-29E005421960}" presName="diagram" presStyleCnt="0">
        <dgm:presLayoutVars>
          <dgm:dir/>
          <dgm:animLvl val="lvl"/>
          <dgm:resizeHandles val="exact"/>
        </dgm:presLayoutVars>
      </dgm:prSet>
      <dgm:spPr/>
    </dgm:pt>
    <dgm:pt modelId="{5748A805-D55E-B849-B1C0-93F42DC23B68}" type="pres">
      <dgm:prSet presAssocID="{45425E4B-6447-EA47-B42A-CFFC7DB7046C}" presName="compNode" presStyleCnt="0"/>
      <dgm:spPr/>
    </dgm:pt>
    <dgm:pt modelId="{DBF41A0E-B725-F144-909E-E97F93506F83}" type="pres">
      <dgm:prSet presAssocID="{45425E4B-6447-EA47-B42A-CFFC7DB7046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7A369-E7BB-1741-A14F-B65AE919065D}" type="pres">
      <dgm:prSet presAssocID="{45425E4B-6447-EA47-B42A-CFFC7DB704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33DB-8F9F-EA45-B552-C8A10D64BB3F}" type="pres">
      <dgm:prSet presAssocID="{45425E4B-6447-EA47-B42A-CFFC7DB7046C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2D70484F-DBBE-FC4D-9639-FA7251AD75B9}" type="pres">
      <dgm:prSet presAssocID="{45425E4B-6447-EA47-B42A-CFFC7DB7046C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39167A9-0879-5E44-98DE-A59AA8048CA4}" type="pres">
      <dgm:prSet presAssocID="{84077521-1AD4-5747-9330-9B95B80384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978FE2-1E38-2F4C-BC81-968DC0955F3F}" type="pres">
      <dgm:prSet presAssocID="{5A58967C-F000-D947-B874-5EF6281B45BC}" presName="compNode" presStyleCnt="0"/>
      <dgm:spPr/>
    </dgm:pt>
    <dgm:pt modelId="{EBEDE15C-DFC1-4744-A036-5A6D9DCB9C69}" type="pres">
      <dgm:prSet presAssocID="{5A58967C-F000-D947-B874-5EF6281B45B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002A0-B387-E44D-96C6-6A62B295FAA2}" type="pres">
      <dgm:prSet presAssocID="{5A58967C-F000-D947-B874-5EF6281B45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601AE-97DF-C848-8BC8-29A41189710A}" type="pres">
      <dgm:prSet presAssocID="{5A58967C-F000-D947-B874-5EF6281B45BC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416EB9E6-0A56-844D-9591-83F6C4871087}" type="pres">
      <dgm:prSet presAssocID="{5A58967C-F000-D947-B874-5EF6281B45BC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7324F81B-601B-E544-B41B-8945994750C6}" srcId="{451E749B-9929-B747-84A2-29E005421960}" destId="{45425E4B-6447-EA47-B42A-CFFC7DB7046C}" srcOrd="0" destOrd="0" parTransId="{6ECE37B2-D610-5C4B-8FC5-A4DFF453CB1D}" sibTransId="{84077521-1AD4-5747-9330-9B95B8038420}"/>
    <dgm:cxn modelId="{85BD6425-AE37-4442-97CF-5630C4EAA826}" srcId="{451E749B-9929-B747-84A2-29E005421960}" destId="{5A58967C-F000-D947-B874-5EF6281B45BC}" srcOrd="1" destOrd="0" parTransId="{AE48F5AB-C592-7D46-B1B9-0072214CFB60}" sibTransId="{B2ACC8F7-802D-9E4D-82AC-5D962236C832}"/>
    <dgm:cxn modelId="{F4D3EDD8-A208-5F4D-91BF-89847924DB05}" type="presOf" srcId="{08523247-5313-7543-8F03-52A557669C74}" destId="{DBF41A0E-B725-F144-909E-E97F93506F83}" srcOrd="0" destOrd="0" presId="urn:microsoft.com/office/officeart/2005/8/layout/bList2"/>
    <dgm:cxn modelId="{A52023A0-62BF-D94C-821D-45156F7D2BCC}" type="presOf" srcId="{45425E4B-6447-EA47-B42A-CFFC7DB7046C}" destId="{6D5433DB-8F9F-EA45-B552-C8A10D64BB3F}" srcOrd="1" destOrd="0" presId="urn:microsoft.com/office/officeart/2005/8/layout/bList2"/>
    <dgm:cxn modelId="{E3BB6121-A07E-1044-9F91-66E643F7469F}" type="presOf" srcId="{42E3EF1F-830A-2A4B-8078-06FEF5EE32E7}" destId="{EBEDE15C-DFC1-4744-A036-5A6D9DCB9C69}" srcOrd="0" destOrd="0" presId="urn:microsoft.com/office/officeart/2005/8/layout/bList2"/>
    <dgm:cxn modelId="{92E83A4D-1644-B74E-A2A6-81C4F6BBC732}" type="presOf" srcId="{5A58967C-F000-D947-B874-5EF6281B45BC}" destId="{B2F601AE-97DF-C848-8BC8-29A41189710A}" srcOrd="1" destOrd="0" presId="urn:microsoft.com/office/officeart/2005/8/layout/bList2"/>
    <dgm:cxn modelId="{F45E9531-2DE5-4648-BED1-D1557235D204}" type="presOf" srcId="{6F91C94F-4E3D-6B40-A837-8BBCD3A86855}" destId="{DBF41A0E-B725-F144-909E-E97F93506F83}" srcOrd="0" destOrd="1" presId="urn:microsoft.com/office/officeart/2005/8/layout/bList2"/>
    <dgm:cxn modelId="{0219A50D-C6B5-0F41-9AC7-135F87C15F45}" type="presOf" srcId="{5A58967C-F000-D947-B874-5EF6281B45BC}" destId="{A80002A0-B387-E44D-96C6-6A62B295FAA2}" srcOrd="0" destOrd="0" presId="urn:microsoft.com/office/officeart/2005/8/layout/bList2"/>
    <dgm:cxn modelId="{4C30CCF9-30E0-4E4C-B86B-FDC1243204FE}" srcId="{45425E4B-6447-EA47-B42A-CFFC7DB7046C}" destId="{08523247-5313-7543-8F03-52A557669C74}" srcOrd="0" destOrd="0" parTransId="{62DD417B-E0A8-AD4F-AE7E-314B872DC90F}" sibTransId="{4B1F6E2A-10EA-6C4D-9A4E-5681036F09AA}"/>
    <dgm:cxn modelId="{AAE1FF0A-B084-8C45-B634-B7CE0476C4FE}" srcId="{5A58967C-F000-D947-B874-5EF6281B45BC}" destId="{42E3EF1F-830A-2A4B-8078-06FEF5EE32E7}" srcOrd="0" destOrd="0" parTransId="{E1014B34-21EB-9F48-8709-B60DF8028767}" sibTransId="{4D812D8A-9BB4-4C48-83C5-FB93F0586EA2}"/>
    <dgm:cxn modelId="{2C926658-7177-A345-A3B3-8D48F5547986}" type="presOf" srcId="{451E749B-9929-B747-84A2-29E005421960}" destId="{DAC3F88C-8AE3-AF47-B535-01BA2715A0C1}" srcOrd="0" destOrd="0" presId="urn:microsoft.com/office/officeart/2005/8/layout/bList2"/>
    <dgm:cxn modelId="{0D7D8524-DFF6-E04F-A7CC-24AF29B2A10B}" type="presOf" srcId="{45425E4B-6447-EA47-B42A-CFFC7DB7046C}" destId="{70C7A369-E7BB-1741-A14F-B65AE919065D}" srcOrd="0" destOrd="0" presId="urn:microsoft.com/office/officeart/2005/8/layout/bList2"/>
    <dgm:cxn modelId="{B44B98C1-314D-FE4B-848B-8643EA4A8EE7}" srcId="{45425E4B-6447-EA47-B42A-CFFC7DB7046C}" destId="{6F91C94F-4E3D-6B40-A837-8BBCD3A86855}" srcOrd="1" destOrd="0" parTransId="{5BF272DF-2D21-B946-8C33-AA0A3BCABF2E}" sibTransId="{61B09333-2450-5746-9014-E5A06EDFF4D7}"/>
    <dgm:cxn modelId="{33635B3F-8447-5943-A0DE-207D7623B8AA}" type="presOf" srcId="{84077521-1AD4-5747-9330-9B95B8038420}" destId="{F39167A9-0879-5E44-98DE-A59AA8048CA4}" srcOrd="0" destOrd="0" presId="urn:microsoft.com/office/officeart/2005/8/layout/bList2"/>
    <dgm:cxn modelId="{08079553-CDDD-B041-AAB3-A7E74C81EECE}" type="presParOf" srcId="{DAC3F88C-8AE3-AF47-B535-01BA2715A0C1}" destId="{5748A805-D55E-B849-B1C0-93F42DC23B68}" srcOrd="0" destOrd="0" presId="urn:microsoft.com/office/officeart/2005/8/layout/bList2"/>
    <dgm:cxn modelId="{61A8BADA-F9E6-F94F-B97B-110DC4218681}" type="presParOf" srcId="{5748A805-D55E-B849-B1C0-93F42DC23B68}" destId="{DBF41A0E-B725-F144-909E-E97F93506F83}" srcOrd="0" destOrd="0" presId="urn:microsoft.com/office/officeart/2005/8/layout/bList2"/>
    <dgm:cxn modelId="{1827885B-4203-7F41-9F37-7E839F40A460}" type="presParOf" srcId="{5748A805-D55E-B849-B1C0-93F42DC23B68}" destId="{70C7A369-E7BB-1741-A14F-B65AE919065D}" srcOrd="1" destOrd="0" presId="urn:microsoft.com/office/officeart/2005/8/layout/bList2"/>
    <dgm:cxn modelId="{9FC64911-4D1B-F740-8E24-15A29A945656}" type="presParOf" srcId="{5748A805-D55E-B849-B1C0-93F42DC23B68}" destId="{6D5433DB-8F9F-EA45-B552-C8A10D64BB3F}" srcOrd="2" destOrd="0" presId="urn:microsoft.com/office/officeart/2005/8/layout/bList2"/>
    <dgm:cxn modelId="{E9612438-F76D-3041-9284-6F0616A4C49B}" type="presParOf" srcId="{5748A805-D55E-B849-B1C0-93F42DC23B68}" destId="{2D70484F-DBBE-FC4D-9639-FA7251AD75B9}" srcOrd="3" destOrd="0" presId="urn:microsoft.com/office/officeart/2005/8/layout/bList2"/>
    <dgm:cxn modelId="{DF5F39BD-DF20-3249-A34F-D8339B47A133}" type="presParOf" srcId="{DAC3F88C-8AE3-AF47-B535-01BA2715A0C1}" destId="{F39167A9-0879-5E44-98DE-A59AA8048CA4}" srcOrd="1" destOrd="0" presId="urn:microsoft.com/office/officeart/2005/8/layout/bList2"/>
    <dgm:cxn modelId="{0215DA5E-9932-C744-A3C6-22D06DA34C81}" type="presParOf" srcId="{DAC3F88C-8AE3-AF47-B535-01BA2715A0C1}" destId="{77978FE2-1E38-2F4C-BC81-968DC0955F3F}" srcOrd="2" destOrd="0" presId="urn:microsoft.com/office/officeart/2005/8/layout/bList2"/>
    <dgm:cxn modelId="{6A2A8637-556F-E141-97B4-D435C0FE4378}" type="presParOf" srcId="{77978FE2-1E38-2F4C-BC81-968DC0955F3F}" destId="{EBEDE15C-DFC1-4744-A036-5A6D9DCB9C69}" srcOrd="0" destOrd="0" presId="urn:microsoft.com/office/officeart/2005/8/layout/bList2"/>
    <dgm:cxn modelId="{FFC4EABD-BC1B-4745-9784-2AF51FB1D367}" type="presParOf" srcId="{77978FE2-1E38-2F4C-BC81-968DC0955F3F}" destId="{A80002A0-B387-E44D-96C6-6A62B295FAA2}" srcOrd="1" destOrd="0" presId="urn:microsoft.com/office/officeart/2005/8/layout/bList2"/>
    <dgm:cxn modelId="{C0F08B8D-F456-CF41-ABFE-D13D286A75BA}" type="presParOf" srcId="{77978FE2-1E38-2F4C-BC81-968DC0955F3F}" destId="{B2F601AE-97DF-C848-8BC8-29A41189710A}" srcOrd="2" destOrd="0" presId="urn:microsoft.com/office/officeart/2005/8/layout/bList2"/>
    <dgm:cxn modelId="{E2F30DD6-F0A9-8E47-B634-AD71D959ED36}" type="presParOf" srcId="{77978FE2-1E38-2F4C-BC81-968DC0955F3F}" destId="{416EB9E6-0A56-844D-9591-83F6C48710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B85D-6E7A-914A-9AA1-8C1EC8A50E21}">
      <dsp:nvSpPr>
        <dsp:cNvPr id="0" name=""/>
        <dsp:cNvSpPr/>
      </dsp:nvSpPr>
      <dsp:spPr>
        <a:xfrm>
          <a:off x="949" y="2299"/>
          <a:ext cx="8270563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tx1"/>
              </a:solidFill>
            </a:rPr>
            <a:t>Being kind to another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4037" y="35387"/>
        <a:ext cx="8204387" cy="1063517"/>
      </dsp:txXfrm>
    </dsp:sp>
    <dsp:sp modelId="{075B473C-D75C-C943-A566-E5B6E8F56D84}">
      <dsp:nvSpPr>
        <dsp:cNvPr id="0" name=""/>
        <dsp:cNvSpPr/>
      </dsp:nvSpPr>
      <dsp:spPr>
        <a:xfrm>
          <a:off x="949" y="1274272"/>
          <a:ext cx="5402588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Knowledge</a:t>
          </a:r>
          <a:endParaRPr lang="en-US" sz="5000" kern="1200" dirty="0"/>
        </a:p>
      </dsp:txBody>
      <dsp:txXfrm>
        <a:off x="34037" y="1307360"/>
        <a:ext cx="5336412" cy="1063517"/>
      </dsp:txXfrm>
    </dsp:sp>
    <dsp:sp modelId="{C40D8E7D-813B-764E-8F86-C9AA76D4C878}">
      <dsp:nvSpPr>
        <dsp:cNvPr id="0" name=""/>
        <dsp:cNvSpPr/>
      </dsp:nvSpPr>
      <dsp:spPr>
        <a:xfrm>
          <a:off x="949" y="2546245"/>
          <a:ext cx="2645733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Skill</a:t>
          </a:r>
          <a:endParaRPr lang="en-US" sz="5000" kern="1200" dirty="0"/>
        </a:p>
      </dsp:txBody>
      <dsp:txXfrm>
        <a:off x="34037" y="2579333"/>
        <a:ext cx="2579557" cy="1063517"/>
      </dsp:txXfrm>
    </dsp:sp>
    <dsp:sp modelId="{64872424-9B09-4946-93DE-F841BBDE84D6}">
      <dsp:nvSpPr>
        <dsp:cNvPr id="0" name=""/>
        <dsp:cNvSpPr/>
      </dsp:nvSpPr>
      <dsp:spPr>
        <a:xfrm>
          <a:off x="2757803" y="2546245"/>
          <a:ext cx="2645733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Talent</a:t>
          </a:r>
          <a:endParaRPr lang="en-US" sz="5000" kern="1200" dirty="0"/>
        </a:p>
      </dsp:txBody>
      <dsp:txXfrm>
        <a:off x="2790891" y="2579333"/>
        <a:ext cx="2579557" cy="1063517"/>
      </dsp:txXfrm>
    </dsp:sp>
    <dsp:sp modelId="{2617FE12-1E49-9F44-A24F-8A10905BCEA5}">
      <dsp:nvSpPr>
        <dsp:cNvPr id="0" name=""/>
        <dsp:cNvSpPr/>
      </dsp:nvSpPr>
      <dsp:spPr>
        <a:xfrm>
          <a:off x="5625779" y="1248872"/>
          <a:ext cx="2645733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Money</a:t>
          </a:r>
          <a:endParaRPr lang="en-US" sz="5000" kern="1200" dirty="0"/>
        </a:p>
      </dsp:txBody>
      <dsp:txXfrm>
        <a:off x="5658867" y="1281960"/>
        <a:ext cx="2579557" cy="1063517"/>
      </dsp:txXfrm>
    </dsp:sp>
    <dsp:sp modelId="{CD19E0DA-626F-D741-93BA-4DAE045ACD6A}">
      <dsp:nvSpPr>
        <dsp:cNvPr id="0" name=""/>
        <dsp:cNvSpPr/>
      </dsp:nvSpPr>
      <dsp:spPr>
        <a:xfrm>
          <a:off x="5625779" y="2546245"/>
          <a:ext cx="2645733" cy="1129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Items</a:t>
          </a:r>
          <a:endParaRPr lang="en-US" sz="5000" kern="1200" dirty="0"/>
        </a:p>
      </dsp:txBody>
      <dsp:txXfrm>
        <a:off x="5658867" y="2579333"/>
        <a:ext cx="2579557" cy="10635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F2D3-7545-480E-A3CD-5218FBC43C0C}">
      <dsp:nvSpPr>
        <dsp:cNvPr id="0" name=""/>
        <dsp:cNvSpPr/>
      </dsp:nvSpPr>
      <dsp:spPr>
        <a:xfrm>
          <a:off x="0" y="57000"/>
          <a:ext cx="6004559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You are better off in a community than by yourself.</a:t>
          </a:r>
          <a:endParaRPr lang="en-US" sz="2500" kern="1200" dirty="0"/>
        </a:p>
      </dsp:txBody>
      <dsp:txXfrm>
        <a:off x="47120" y="104120"/>
        <a:ext cx="5910319" cy="871010"/>
      </dsp:txXfrm>
    </dsp:sp>
    <dsp:sp modelId="{F342F440-0166-2845-B704-7B0171947DF9}">
      <dsp:nvSpPr>
        <dsp:cNvPr id="0" name=""/>
        <dsp:cNvSpPr/>
      </dsp:nvSpPr>
      <dsp:spPr>
        <a:xfrm>
          <a:off x="0" y="1094250"/>
          <a:ext cx="6004559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Your present self impacts your future self</a:t>
          </a:r>
          <a:endParaRPr lang="en-US" sz="2500" kern="1200"/>
        </a:p>
      </dsp:txBody>
      <dsp:txXfrm>
        <a:off x="47120" y="1141370"/>
        <a:ext cx="5910319" cy="871010"/>
      </dsp:txXfrm>
    </dsp:sp>
    <dsp:sp modelId="{CD7C8A1D-4DB8-324E-B9A3-F72347276CB1}">
      <dsp:nvSpPr>
        <dsp:cNvPr id="0" name=""/>
        <dsp:cNvSpPr/>
      </dsp:nvSpPr>
      <dsp:spPr>
        <a:xfrm>
          <a:off x="0" y="2131500"/>
          <a:ext cx="6004559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You are responsible for your present self and your future self.</a:t>
          </a:r>
          <a:endParaRPr lang="en-US" sz="2500" kern="1200" dirty="0"/>
        </a:p>
      </dsp:txBody>
      <dsp:txXfrm>
        <a:off x="47120" y="2178620"/>
        <a:ext cx="5910319" cy="871010"/>
      </dsp:txXfrm>
    </dsp:sp>
    <dsp:sp modelId="{E01755FB-A55E-B744-9D12-6BA7B9FC1407}">
      <dsp:nvSpPr>
        <dsp:cNvPr id="0" name=""/>
        <dsp:cNvSpPr/>
      </dsp:nvSpPr>
      <dsp:spPr>
        <a:xfrm>
          <a:off x="0" y="3168750"/>
          <a:ext cx="6004559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Investment helps manage risk and allows you to cope with risk and uncertainty. </a:t>
          </a:r>
          <a:endParaRPr lang="en-US" sz="2500" kern="1200" dirty="0"/>
        </a:p>
      </dsp:txBody>
      <dsp:txXfrm>
        <a:off x="47120" y="3215870"/>
        <a:ext cx="5910319" cy="87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8F248-A355-4142-BBDA-2A309F199C7B}">
      <dsp:nvSpPr>
        <dsp:cNvPr id="0" name=""/>
        <dsp:cNvSpPr/>
      </dsp:nvSpPr>
      <dsp:spPr>
        <a:xfrm>
          <a:off x="991" y="790973"/>
          <a:ext cx="3864920" cy="2318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libri" panose="020F0502020204030204" pitchFamily="34" charset="0"/>
            </a:rPr>
            <a:t>Giving out of excess in your life</a:t>
          </a:r>
          <a:endParaRPr lang="en-US" sz="2800" kern="1200" dirty="0"/>
        </a:p>
      </dsp:txBody>
      <dsp:txXfrm>
        <a:off x="991" y="790973"/>
        <a:ext cx="3864920" cy="2318952"/>
      </dsp:txXfrm>
    </dsp:sp>
    <dsp:sp modelId="{A978B5C6-C108-EC4F-8EAE-6501DC1F66D0}">
      <dsp:nvSpPr>
        <dsp:cNvPr id="0" name=""/>
        <dsp:cNvSpPr/>
      </dsp:nvSpPr>
      <dsp:spPr>
        <a:xfrm>
          <a:off x="4252404" y="790973"/>
          <a:ext cx="3864920" cy="2318952"/>
        </a:xfrm>
        <a:prstGeom prst="rect">
          <a:avLst/>
        </a:prstGeom>
        <a:solidFill>
          <a:schemeClr val="accent2">
            <a:hueOff val="-610745"/>
            <a:satOff val="-8862"/>
            <a:lumOff val="-823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libri" panose="020F0502020204030204" pitchFamily="34" charset="0"/>
            </a:rPr>
            <a:t>When you want to give back or pay it forward and the result is positive emotions</a:t>
          </a:r>
          <a:endParaRPr lang="en-US" sz="2800" kern="1200" dirty="0"/>
        </a:p>
      </dsp:txBody>
      <dsp:txXfrm>
        <a:off x="4252404" y="790973"/>
        <a:ext cx="3864920" cy="231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A62D-C0E9-E448-BCB1-5E0A327F3516}">
      <dsp:nvSpPr>
        <dsp:cNvPr id="0" name=""/>
        <dsp:cNvSpPr/>
      </dsp:nvSpPr>
      <dsp:spPr>
        <a:xfrm>
          <a:off x="1009" y="131417"/>
          <a:ext cx="3938186" cy="23629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Does not enhance the </a:t>
          </a:r>
          <a:r>
            <a:rPr lang="en-US" sz="3800" kern="1200" dirty="0" smtClean="0"/>
            <a:t>well-being </a:t>
          </a:r>
          <a:r>
            <a:rPr lang="en-US" sz="3800" kern="1200" dirty="0" smtClean="0"/>
            <a:t>of both the receiver and giver.</a:t>
          </a:r>
          <a:endParaRPr lang="en-US" sz="3800" kern="1200" dirty="0"/>
        </a:p>
      </dsp:txBody>
      <dsp:txXfrm>
        <a:off x="1009" y="131417"/>
        <a:ext cx="3938186" cy="2362911"/>
      </dsp:txXfrm>
    </dsp:sp>
    <dsp:sp modelId="{1C6D4016-1D88-EB46-8348-4C3951CB80BE}">
      <dsp:nvSpPr>
        <dsp:cNvPr id="0" name=""/>
        <dsp:cNvSpPr/>
      </dsp:nvSpPr>
      <dsp:spPr>
        <a:xfrm>
          <a:off x="4333014" y="131417"/>
          <a:ext cx="3938186" cy="2362911"/>
        </a:xfrm>
        <a:prstGeom prst="rect">
          <a:avLst/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When giving is a method of gaining power over another.</a:t>
          </a:r>
          <a:endParaRPr lang="en-US" sz="3800" kern="1200" dirty="0"/>
        </a:p>
      </dsp:txBody>
      <dsp:txXfrm>
        <a:off x="4333014" y="131417"/>
        <a:ext cx="3938186" cy="236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FCAD-433A-CB40-A87B-C2E9BBAF05C3}">
      <dsp:nvSpPr>
        <dsp:cNvPr id="0" name=""/>
        <dsp:cNvSpPr/>
      </dsp:nvSpPr>
      <dsp:spPr>
        <a:xfrm rot="5400000">
          <a:off x="2181264" y="444166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Values</a:t>
          </a:r>
          <a:endParaRPr lang="en-US" sz="2000" kern="1200" dirty="0"/>
        </a:p>
      </dsp:txBody>
      <dsp:txXfrm rot="-5400000">
        <a:off x="2468605" y="574293"/>
        <a:ext cx="857908" cy="986101"/>
      </dsp:txXfrm>
    </dsp:sp>
    <dsp:sp modelId="{121B0CA3-672B-4D49-A037-F04DBB39F232}">
      <dsp:nvSpPr>
        <dsp:cNvPr id="0" name=""/>
        <dsp:cNvSpPr/>
      </dsp:nvSpPr>
      <dsp:spPr>
        <a:xfrm>
          <a:off x="3558557" y="637566"/>
          <a:ext cx="1598772" cy="85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Money</a:t>
          </a:r>
          <a:endParaRPr lang="en-US" sz="2000" kern="1200" dirty="0"/>
        </a:p>
      </dsp:txBody>
      <dsp:txXfrm>
        <a:off x="3558557" y="637566"/>
        <a:ext cx="1598772" cy="859555"/>
      </dsp:txXfrm>
    </dsp:sp>
    <dsp:sp modelId="{E254C7F5-D07D-9B41-BBC9-19DD77AF0C10}">
      <dsp:nvSpPr>
        <dsp:cNvPr id="0" name=""/>
        <dsp:cNvSpPr/>
      </dsp:nvSpPr>
      <dsp:spPr>
        <a:xfrm rot="5400000">
          <a:off x="835200" y="444166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122541" y="574293"/>
        <a:ext cx="857908" cy="986101"/>
      </dsp:txXfrm>
    </dsp:sp>
    <dsp:sp modelId="{3FFC6F2E-97AE-A347-8F8E-602232D796AA}">
      <dsp:nvSpPr>
        <dsp:cNvPr id="0" name=""/>
        <dsp:cNvSpPr/>
      </dsp:nvSpPr>
      <dsp:spPr>
        <a:xfrm rot="5400000">
          <a:off x="1505653" y="1660150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Needs</a:t>
          </a:r>
          <a:endParaRPr lang="en-US" sz="2000" kern="1200" dirty="0"/>
        </a:p>
      </dsp:txBody>
      <dsp:txXfrm rot="-5400000">
        <a:off x="1792994" y="1790277"/>
        <a:ext cx="857908" cy="986101"/>
      </dsp:txXfrm>
    </dsp:sp>
    <dsp:sp modelId="{84D55E1D-679B-824D-8E82-1D3B7372225D}">
      <dsp:nvSpPr>
        <dsp:cNvPr id="0" name=""/>
        <dsp:cNvSpPr/>
      </dsp:nvSpPr>
      <dsp:spPr>
        <a:xfrm>
          <a:off x="0" y="1853550"/>
          <a:ext cx="1547199" cy="85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</a:t>
          </a:r>
          <a:endParaRPr lang="en-US" sz="2000" kern="1200" dirty="0"/>
        </a:p>
      </dsp:txBody>
      <dsp:txXfrm>
        <a:off x="0" y="1853550"/>
        <a:ext cx="1547199" cy="859555"/>
      </dsp:txXfrm>
    </dsp:sp>
    <dsp:sp modelId="{8330F957-7309-C744-A3D4-E4F861CD255A}">
      <dsp:nvSpPr>
        <dsp:cNvPr id="0" name=""/>
        <dsp:cNvSpPr/>
      </dsp:nvSpPr>
      <dsp:spPr>
        <a:xfrm rot="5400000">
          <a:off x="2851716" y="1660150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139057" y="1790277"/>
        <a:ext cx="857908" cy="986101"/>
      </dsp:txXfrm>
    </dsp:sp>
    <dsp:sp modelId="{A55B39AD-CFDB-CC4F-A687-834A10461D33}">
      <dsp:nvSpPr>
        <dsp:cNvPr id="0" name=""/>
        <dsp:cNvSpPr/>
      </dsp:nvSpPr>
      <dsp:spPr>
        <a:xfrm rot="5400000">
          <a:off x="2181264" y="2876133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Wants</a:t>
          </a:r>
          <a:endParaRPr lang="en-US" sz="2000" kern="1200" dirty="0"/>
        </a:p>
      </dsp:txBody>
      <dsp:txXfrm rot="-5400000">
        <a:off x="2468605" y="3006260"/>
        <a:ext cx="857908" cy="986101"/>
      </dsp:txXfrm>
    </dsp:sp>
    <dsp:sp modelId="{04D60842-71FF-E048-8992-2AA2DBBBC735}">
      <dsp:nvSpPr>
        <dsp:cNvPr id="0" name=""/>
        <dsp:cNvSpPr/>
      </dsp:nvSpPr>
      <dsp:spPr>
        <a:xfrm>
          <a:off x="3558557" y="3069533"/>
          <a:ext cx="1598772" cy="85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Finances</a:t>
          </a:r>
          <a:endParaRPr lang="en-US" sz="2000" kern="1200" dirty="0"/>
        </a:p>
      </dsp:txBody>
      <dsp:txXfrm>
        <a:off x="3558557" y="3069533"/>
        <a:ext cx="1598772" cy="859555"/>
      </dsp:txXfrm>
    </dsp:sp>
    <dsp:sp modelId="{33F5EC05-FD74-2040-A78B-A54FB6D2782E}">
      <dsp:nvSpPr>
        <dsp:cNvPr id="0" name=""/>
        <dsp:cNvSpPr/>
      </dsp:nvSpPr>
      <dsp:spPr>
        <a:xfrm rot="5400000">
          <a:off x="835200" y="2876133"/>
          <a:ext cx="1432591" cy="12463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122541" y="3006260"/>
        <a:ext cx="857908" cy="986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E98E9-1F6C-DF4B-87B1-FFDC9BDC1868}">
      <dsp:nvSpPr>
        <dsp:cNvPr id="0" name=""/>
        <dsp:cNvSpPr/>
      </dsp:nvSpPr>
      <dsp:spPr>
        <a:xfrm>
          <a:off x="0" y="1219199"/>
          <a:ext cx="8466954" cy="16256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9649DB-632F-0448-B14A-547A86D3980C}">
      <dsp:nvSpPr>
        <dsp:cNvPr id="0" name=""/>
        <dsp:cNvSpPr/>
      </dsp:nvSpPr>
      <dsp:spPr>
        <a:xfrm>
          <a:off x="3348" y="0"/>
          <a:ext cx="1464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Childhood</a:t>
          </a:r>
          <a:endParaRPr lang="en-US" sz="2100" kern="1200" dirty="0"/>
        </a:p>
      </dsp:txBody>
      <dsp:txXfrm>
        <a:off x="3348" y="0"/>
        <a:ext cx="1464146" cy="1625600"/>
      </dsp:txXfrm>
    </dsp:sp>
    <dsp:sp modelId="{F1CCD1B5-382E-C745-B0CB-59B93A8BEE7E}">
      <dsp:nvSpPr>
        <dsp:cNvPr id="0" name=""/>
        <dsp:cNvSpPr/>
      </dsp:nvSpPr>
      <dsp:spPr>
        <a:xfrm>
          <a:off x="532221" y="1828800"/>
          <a:ext cx="406400" cy="4064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1ED12-3669-C849-8E73-572114D63E87}">
      <dsp:nvSpPr>
        <dsp:cNvPr id="0" name=""/>
        <dsp:cNvSpPr/>
      </dsp:nvSpPr>
      <dsp:spPr>
        <a:xfrm>
          <a:off x="1540702" y="2438399"/>
          <a:ext cx="1464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Teen Years</a:t>
          </a:r>
          <a:endParaRPr lang="en-US" sz="2100" kern="1200" dirty="0"/>
        </a:p>
      </dsp:txBody>
      <dsp:txXfrm>
        <a:off x="1540702" y="2438399"/>
        <a:ext cx="1464146" cy="1625600"/>
      </dsp:txXfrm>
    </dsp:sp>
    <dsp:sp modelId="{5151199F-F137-3D45-AF5C-B52D88FE6E84}">
      <dsp:nvSpPr>
        <dsp:cNvPr id="0" name=""/>
        <dsp:cNvSpPr/>
      </dsp:nvSpPr>
      <dsp:spPr>
        <a:xfrm>
          <a:off x="2069575" y="1828800"/>
          <a:ext cx="406400" cy="406400"/>
        </a:xfrm>
        <a:prstGeom prst="ellipse">
          <a:avLst/>
        </a:prstGeom>
        <a:gradFill rotWithShape="0">
          <a:gsLst>
            <a:gs pos="0">
              <a:schemeClr val="accent2">
                <a:hueOff val="-152686"/>
                <a:satOff val="-2215"/>
                <a:lumOff val="-2059"/>
                <a:alphaOff val="0"/>
                <a:tint val="98000"/>
                <a:lumMod val="110000"/>
              </a:schemeClr>
            </a:gs>
            <a:gs pos="84000">
              <a:schemeClr val="accent2">
                <a:hueOff val="-152686"/>
                <a:satOff val="-2215"/>
                <a:lumOff val="-205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E5AAC-5985-494C-B440-45F3849ACF8C}">
      <dsp:nvSpPr>
        <dsp:cNvPr id="0" name=""/>
        <dsp:cNvSpPr/>
      </dsp:nvSpPr>
      <dsp:spPr>
        <a:xfrm>
          <a:off x="3078056" y="0"/>
          <a:ext cx="1464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20’s to 30’s</a:t>
          </a:r>
          <a:endParaRPr lang="en-US" sz="2100" kern="1200" dirty="0"/>
        </a:p>
      </dsp:txBody>
      <dsp:txXfrm>
        <a:off x="3078056" y="0"/>
        <a:ext cx="1464146" cy="1625600"/>
      </dsp:txXfrm>
    </dsp:sp>
    <dsp:sp modelId="{43620E5A-872D-3C49-AD91-CA77FB948644}">
      <dsp:nvSpPr>
        <dsp:cNvPr id="0" name=""/>
        <dsp:cNvSpPr/>
      </dsp:nvSpPr>
      <dsp:spPr>
        <a:xfrm>
          <a:off x="3606929" y="1828800"/>
          <a:ext cx="406400" cy="406400"/>
        </a:xfrm>
        <a:prstGeom prst="ellipse">
          <a:avLst/>
        </a:prstGeom>
        <a:gradFill rotWithShape="0">
          <a:gsLst>
            <a:gs pos="0">
              <a:schemeClr val="accent2">
                <a:hueOff val="-305372"/>
                <a:satOff val="-4431"/>
                <a:lumOff val="-4118"/>
                <a:alphaOff val="0"/>
                <a:tint val="98000"/>
                <a:lumMod val="110000"/>
              </a:schemeClr>
            </a:gs>
            <a:gs pos="84000">
              <a:schemeClr val="accent2">
                <a:hueOff val="-305372"/>
                <a:satOff val="-4431"/>
                <a:lumOff val="-4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F946B5-8F42-4E4C-91AF-19E4C022884C}">
      <dsp:nvSpPr>
        <dsp:cNvPr id="0" name=""/>
        <dsp:cNvSpPr/>
      </dsp:nvSpPr>
      <dsp:spPr>
        <a:xfrm>
          <a:off x="4615409" y="2438399"/>
          <a:ext cx="1464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40’s to 50’s</a:t>
          </a:r>
          <a:endParaRPr lang="en-US" sz="2100" kern="1200" dirty="0"/>
        </a:p>
      </dsp:txBody>
      <dsp:txXfrm>
        <a:off x="4615409" y="2438399"/>
        <a:ext cx="1464146" cy="1625600"/>
      </dsp:txXfrm>
    </dsp:sp>
    <dsp:sp modelId="{8A7A72DE-5A39-4A41-8383-03E73F526602}">
      <dsp:nvSpPr>
        <dsp:cNvPr id="0" name=""/>
        <dsp:cNvSpPr/>
      </dsp:nvSpPr>
      <dsp:spPr>
        <a:xfrm>
          <a:off x="5144282" y="1828800"/>
          <a:ext cx="406400" cy="406400"/>
        </a:xfrm>
        <a:prstGeom prst="ellipse">
          <a:avLst/>
        </a:prstGeom>
        <a:gradFill rotWithShape="0">
          <a:gsLst>
            <a:gs pos="0">
              <a:schemeClr val="accent2">
                <a:hueOff val="-458058"/>
                <a:satOff val="-6646"/>
                <a:lumOff val="-6177"/>
                <a:alphaOff val="0"/>
                <a:tint val="98000"/>
                <a:lumMod val="110000"/>
              </a:schemeClr>
            </a:gs>
            <a:gs pos="84000">
              <a:schemeClr val="accent2">
                <a:hueOff val="-458058"/>
                <a:satOff val="-6646"/>
                <a:lumOff val="-617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4B308-D38E-AB44-AF00-03F1BA53D387}">
      <dsp:nvSpPr>
        <dsp:cNvPr id="0" name=""/>
        <dsp:cNvSpPr/>
      </dsp:nvSpPr>
      <dsp:spPr>
        <a:xfrm>
          <a:off x="6152763" y="0"/>
          <a:ext cx="1464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60’s and Beyond</a:t>
          </a:r>
          <a:endParaRPr lang="en-US" sz="2100" kern="1200" dirty="0"/>
        </a:p>
      </dsp:txBody>
      <dsp:txXfrm>
        <a:off x="6152763" y="0"/>
        <a:ext cx="1464146" cy="1625600"/>
      </dsp:txXfrm>
    </dsp:sp>
    <dsp:sp modelId="{87F2424F-3C38-5D4E-8DE3-D664899B439A}">
      <dsp:nvSpPr>
        <dsp:cNvPr id="0" name=""/>
        <dsp:cNvSpPr/>
      </dsp:nvSpPr>
      <dsp:spPr>
        <a:xfrm>
          <a:off x="6681636" y="1828800"/>
          <a:ext cx="406400" cy="406400"/>
        </a:xfrm>
        <a:prstGeom prst="ellipse">
          <a:avLst/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7BD95-7EAC-1240-B01B-84D775802136}">
      <dsp:nvSpPr>
        <dsp:cNvPr id="0" name=""/>
        <dsp:cNvSpPr/>
      </dsp:nvSpPr>
      <dsp:spPr>
        <a:xfrm>
          <a:off x="1489903" y="683"/>
          <a:ext cx="2733689" cy="16402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Children are often the recipients of giving</a:t>
          </a:r>
          <a:endParaRPr lang="en-US" sz="1800" kern="1200"/>
        </a:p>
      </dsp:txBody>
      <dsp:txXfrm>
        <a:off x="1489903" y="683"/>
        <a:ext cx="2733689" cy="1640213"/>
      </dsp:txXfrm>
    </dsp:sp>
    <dsp:sp modelId="{636633AE-8014-E244-8FE1-310E4C4AFABA}">
      <dsp:nvSpPr>
        <dsp:cNvPr id="0" name=""/>
        <dsp:cNvSpPr/>
      </dsp:nvSpPr>
      <dsp:spPr>
        <a:xfrm>
          <a:off x="4496961" y="683"/>
          <a:ext cx="2733689" cy="1640213"/>
        </a:xfrm>
        <a:prstGeom prst="rect">
          <a:avLst/>
        </a:prstGeom>
        <a:gradFill rotWithShape="0">
          <a:gsLst>
            <a:gs pos="0">
              <a:schemeClr val="accent2">
                <a:hueOff val="-305372"/>
                <a:satOff val="-4431"/>
                <a:lumOff val="-4118"/>
                <a:alphaOff val="0"/>
                <a:tint val="98000"/>
                <a:lumMod val="110000"/>
              </a:schemeClr>
            </a:gs>
            <a:gs pos="84000">
              <a:schemeClr val="accent2">
                <a:hueOff val="-305372"/>
                <a:satOff val="-4431"/>
                <a:lumOff val="-4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Adults give many of their resources to their children or family members</a:t>
          </a:r>
          <a:endParaRPr lang="en-US" sz="1800" kern="1200"/>
        </a:p>
      </dsp:txBody>
      <dsp:txXfrm>
        <a:off x="4496961" y="683"/>
        <a:ext cx="2733689" cy="1640213"/>
      </dsp:txXfrm>
    </dsp:sp>
    <dsp:sp modelId="{7F3EE89F-3B80-6A41-B554-2700D4549A52}">
      <dsp:nvSpPr>
        <dsp:cNvPr id="0" name=""/>
        <dsp:cNvSpPr/>
      </dsp:nvSpPr>
      <dsp:spPr>
        <a:xfrm>
          <a:off x="2993432" y="1914266"/>
          <a:ext cx="2733689" cy="1640213"/>
        </a:xfrm>
        <a:prstGeom prst="rect">
          <a:avLst/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When someone passes on, their estate plan identifies how their assets will be given to individuals and/or community organizations</a:t>
          </a:r>
          <a:endParaRPr lang="en-US" sz="1800" kern="1200"/>
        </a:p>
      </dsp:txBody>
      <dsp:txXfrm>
        <a:off x="2993432" y="1914266"/>
        <a:ext cx="2733689" cy="1640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8195-204D-5643-8C2E-95B1F16E2A84}">
      <dsp:nvSpPr>
        <dsp:cNvPr id="0" name=""/>
        <dsp:cNvSpPr/>
      </dsp:nvSpPr>
      <dsp:spPr>
        <a:xfrm>
          <a:off x="0" y="0"/>
          <a:ext cx="6803447" cy="991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Financial Statements</a:t>
          </a:r>
          <a:endParaRPr lang="en-US" sz="2700" kern="1200" dirty="0"/>
        </a:p>
      </dsp:txBody>
      <dsp:txXfrm>
        <a:off x="29045" y="29045"/>
        <a:ext cx="5649544" cy="933595"/>
      </dsp:txXfrm>
    </dsp:sp>
    <dsp:sp modelId="{46F5B0DC-1419-B347-B818-C4224F7CEE11}">
      <dsp:nvSpPr>
        <dsp:cNvPr id="0" name=""/>
        <dsp:cNvSpPr/>
      </dsp:nvSpPr>
      <dsp:spPr>
        <a:xfrm>
          <a:off x="569788" y="1171992"/>
          <a:ext cx="6803447" cy="991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3582"/>
                <a:satOff val="-2954"/>
                <a:lumOff val="-2745"/>
                <a:alphaOff val="0"/>
                <a:tint val="98000"/>
                <a:lumMod val="110000"/>
              </a:schemeClr>
            </a:gs>
            <a:gs pos="84000">
              <a:schemeClr val="accent2">
                <a:hueOff val="-203582"/>
                <a:satOff val="-2954"/>
                <a:lumOff val="-274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Earning</a:t>
          </a:r>
          <a:endParaRPr lang="en-US" sz="2700" kern="1200" dirty="0"/>
        </a:p>
      </dsp:txBody>
      <dsp:txXfrm>
        <a:off x="598833" y="1201037"/>
        <a:ext cx="5530972" cy="933595"/>
      </dsp:txXfrm>
    </dsp:sp>
    <dsp:sp modelId="{42AA7A42-D4F5-F244-B7F0-134E77F5A474}">
      <dsp:nvSpPr>
        <dsp:cNvPr id="0" name=""/>
        <dsp:cNvSpPr/>
      </dsp:nvSpPr>
      <dsp:spPr>
        <a:xfrm>
          <a:off x="1131073" y="2343984"/>
          <a:ext cx="6803447" cy="991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7163"/>
                <a:satOff val="-5908"/>
                <a:lumOff val="-5491"/>
                <a:alphaOff val="0"/>
                <a:tint val="98000"/>
                <a:lumMod val="110000"/>
              </a:schemeClr>
            </a:gs>
            <a:gs pos="84000">
              <a:schemeClr val="accent2">
                <a:hueOff val="-407163"/>
                <a:satOff val="-5908"/>
                <a:lumOff val="-549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Savings &amp; Investing</a:t>
          </a:r>
          <a:endParaRPr lang="en-US" sz="2700" kern="1200" dirty="0"/>
        </a:p>
      </dsp:txBody>
      <dsp:txXfrm>
        <a:off x="1160118" y="2373029"/>
        <a:ext cx="5539476" cy="933595"/>
      </dsp:txXfrm>
    </dsp:sp>
    <dsp:sp modelId="{17169F90-76D3-3449-B87B-EA3AAF366888}">
      <dsp:nvSpPr>
        <dsp:cNvPr id="0" name=""/>
        <dsp:cNvSpPr/>
      </dsp:nvSpPr>
      <dsp:spPr>
        <a:xfrm>
          <a:off x="1700861" y="3515977"/>
          <a:ext cx="6803447" cy="991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Insurance Planning &amp; Risk Management</a:t>
          </a:r>
          <a:endParaRPr lang="en-US" sz="2700" kern="1200" dirty="0"/>
        </a:p>
      </dsp:txBody>
      <dsp:txXfrm>
        <a:off x="1729906" y="3545022"/>
        <a:ext cx="5530972" cy="933595"/>
      </dsp:txXfrm>
    </dsp:sp>
    <dsp:sp modelId="{9DD36D0D-1C7A-2C4C-8553-E43DED6CE1C1}">
      <dsp:nvSpPr>
        <dsp:cNvPr id="0" name=""/>
        <dsp:cNvSpPr/>
      </dsp:nvSpPr>
      <dsp:spPr>
        <a:xfrm>
          <a:off x="6158851" y="759541"/>
          <a:ext cx="644595" cy="644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303885" y="759541"/>
        <a:ext cx="354527" cy="485058"/>
      </dsp:txXfrm>
    </dsp:sp>
    <dsp:sp modelId="{C431B187-B3E2-8349-B27F-C72291A398E7}">
      <dsp:nvSpPr>
        <dsp:cNvPr id="0" name=""/>
        <dsp:cNvSpPr/>
      </dsp:nvSpPr>
      <dsp:spPr>
        <a:xfrm>
          <a:off x="6728640" y="1931533"/>
          <a:ext cx="644595" cy="644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0236"/>
            <a:satOff val="-10830"/>
            <a:lumOff val="-113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60236"/>
              <a:satOff val="-10830"/>
              <a:lumOff val="-1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873674" y="1931533"/>
        <a:ext cx="354527" cy="485058"/>
      </dsp:txXfrm>
    </dsp:sp>
    <dsp:sp modelId="{CA55DF32-E24B-4B48-B9E8-479124F4229F}">
      <dsp:nvSpPr>
        <dsp:cNvPr id="0" name=""/>
        <dsp:cNvSpPr/>
      </dsp:nvSpPr>
      <dsp:spPr>
        <a:xfrm>
          <a:off x="7289924" y="3103525"/>
          <a:ext cx="644595" cy="644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0471"/>
            <a:satOff val="-21659"/>
            <a:lumOff val="-227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20471"/>
              <a:satOff val="-21659"/>
              <a:lumOff val="-22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434958" y="3103525"/>
        <a:ext cx="354527" cy="485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089E4-A7E1-F44F-A69D-43417B3EB1C0}">
      <dsp:nvSpPr>
        <dsp:cNvPr id="0" name=""/>
        <dsp:cNvSpPr/>
      </dsp:nvSpPr>
      <dsp:spPr>
        <a:xfrm>
          <a:off x="115162" y="2594"/>
          <a:ext cx="3658946" cy="2731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Assess the overall financial position to evaluate pros &amp; cons of giving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Creates a plan for special events that involve giving</a:t>
          </a:r>
          <a:endParaRPr lang="en-US" sz="2300" kern="1200" dirty="0"/>
        </a:p>
      </dsp:txBody>
      <dsp:txXfrm>
        <a:off x="179160" y="66592"/>
        <a:ext cx="3530950" cy="2667328"/>
      </dsp:txXfrm>
    </dsp:sp>
    <dsp:sp modelId="{84953B1F-CF18-AD40-AABA-8B3CA9B35DD6}">
      <dsp:nvSpPr>
        <dsp:cNvPr id="0" name=""/>
        <dsp:cNvSpPr/>
      </dsp:nvSpPr>
      <dsp:spPr>
        <a:xfrm>
          <a:off x="115162" y="2733920"/>
          <a:ext cx="3658946" cy="11744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Financial Statements</a:t>
          </a:r>
          <a:endParaRPr lang="en-US" sz="4100" kern="1200" dirty="0"/>
        </a:p>
      </dsp:txBody>
      <dsp:txXfrm>
        <a:off x="115162" y="2733920"/>
        <a:ext cx="2576723" cy="1174470"/>
      </dsp:txXfrm>
    </dsp:sp>
    <dsp:sp modelId="{2B038640-D519-F448-9CA9-6407B30564BE}">
      <dsp:nvSpPr>
        <dsp:cNvPr id="0" name=""/>
        <dsp:cNvSpPr/>
      </dsp:nvSpPr>
      <dsp:spPr>
        <a:xfrm>
          <a:off x="2795390" y="2920474"/>
          <a:ext cx="1280631" cy="12806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906D1-724E-8D45-B489-9B76FD965739}">
      <dsp:nvSpPr>
        <dsp:cNvPr id="0" name=""/>
        <dsp:cNvSpPr/>
      </dsp:nvSpPr>
      <dsp:spPr>
        <a:xfrm>
          <a:off x="4393290" y="2594"/>
          <a:ext cx="3658946" cy="2731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610745"/>
              <a:satOff val="-8862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Choose a career that can help you meet your giving goals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 career choice could be an ultimate form of giving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Be grateful to those that have given to your growth of human capital</a:t>
          </a:r>
          <a:endParaRPr lang="en-US" sz="2300" kern="1200" dirty="0"/>
        </a:p>
      </dsp:txBody>
      <dsp:txXfrm>
        <a:off x="4457288" y="66592"/>
        <a:ext cx="3530950" cy="2667328"/>
      </dsp:txXfrm>
    </dsp:sp>
    <dsp:sp modelId="{B967DEF8-C0E7-7244-98E5-3C55F0134F30}">
      <dsp:nvSpPr>
        <dsp:cNvPr id="0" name=""/>
        <dsp:cNvSpPr/>
      </dsp:nvSpPr>
      <dsp:spPr>
        <a:xfrm>
          <a:off x="4393290" y="2733920"/>
          <a:ext cx="3658946" cy="1174470"/>
        </a:xfrm>
        <a:prstGeom prst="rect">
          <a:avLst/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10745"/>
              <a:satOff val="-8862"/>
              <a:lumOff val="-82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Earning</a:t>
          </a:r>
        </a:p>
      </dsp:txBody>
      <dsp:txXfrm>
        <a:off x="4393290" y="2733920"/>
        <a:ext cx="2576723" cy="1174470"/>
      </dsp:txXfrm>
    </dsp:sp>
    <dsp:sp modelId="{5A61B7E7-98C8-754B-BFB5-B4EAE4BD4317}">
      <dsp:nvSpPr>
        <dsp:cNvPr id="0" name=""/>
        <dsp:cNvSpPr/>
      </dsp:nvSpPr>
      <dsp:spPr>
        <a:xfrm>
          <a:off x="7123323" y="2923068"/>
          <a:ext cx="1280631" cy="12806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rnd" cmpd="sng" algn="ctr">
          <a:solidFill>
            <a:schemeClr val="accent2">
              <a:tint val="40000"/>
              <a:alpha val="90000"/>
              <a:hueOff val="-320471"/>
              <a:satOff val="-21659"/>
              <a:lumOff val="-22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41A0E-B725-F144-909E-E97F93506F83}">
      <dsp:nvSpPr>
        <dsp:cNvPr id="0" name=""/>
        <dsp:cNvSpPr/>
      </dsp:nvSpPr>
      <dsp:spPr>
        <a:xfrm>
          <a:off x="189599" y="3003"/>
          <a:ext cx="3536487" cy="26399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Emergency savings should be established prior to giving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Savings and investing are valuable </a:t>
          </a:r>
          <a:r>
            <a:rPr lang="en-US" sz="2700" kern="1200" dirty="0" smtClean="0"/>
            <a:t>avenues </a:t>
          </a:r>
          <a:r>
            <a:rPr lang="en-US" sz="2700" kern="1200" dirty="0" smtClean="0"/>
            <a:t>to give </a:t>
          </a:r>
          <a:endParaRPr lang="en-US" sz="2700" kern="1200" dirty="0"/>
        </a:p>
      </dsp:txBody>
      <dsp:txXfrm>
        <a:off x="251455" y="64859"/>
        <a:ext cx="3412775" cy="2578056"/>
      </dsp:txXfrm>
    </dsp:sp>
    <dsp:sp modelId="{6D5433DB-8F9F-EA45-B552-C8A10D64BB3F}">
      <dsp:nvSpPr>
        <dsp:cNvPr id="0" name=""/>
        <dsp:cNvSpPr/>
      </dsp:nvSpPr>
      <dsp:spPr>
        <a:xfrm>
          <a:off x="189599" y="2642916"/>
          <a:ext cx="3536487" cy="1135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Savings &amp; Investing</a:t>
          </a:r>
          <a:endParaRPr lang="en-US" sz="3500" kern="1200" dirty="0"/>
        </a:p>
      </dsp:txBody>
      <dsp:txXfrm>
        <a:off x="189599" y="2642916"/>
        <a:ext cx="2490483" cy="1135162"/>
      </dsp:txXfrm>
    </dsp:sp>
    <dsp:sp modelId="{2D70484F-DBBE-FC4D-9639-FA7251AD75B9}">
      <dsp:nvSpPr>
        <dsp:cNvPr id="0" name=""/>
        <dsp:cNvSpPr/>
      </dsp:nvSpPr>
      <dsp:spPr>
        <a:xfrm>
          <a:off x="2780125" y="2823226"/>
          <a:ext cx="1237770" cy="12377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DE15C-DFC1-4744-A036-5A6D9DCB9C69}">
      <dsp:nvSpPr>
        <dsp:cNvPr id="0" name=""/>
        <dsp:cNvSpPr/>
      </dsp:nvSpPr>
      <dsp:spPr>
        <a:xfrm>
          <a:off x="4324545" y="3003"/>
          <a:ext cx="3536487" cy="26399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610745"/>
              <a:satOff val="-8862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Ensure you have planned for life events and accounted for such expenses prior to giving</a:t>
          </a:r>
          <a:endParaRPr lang="en-US" sz="2700" kern="1200" dirty="0"/>
        </a:p>
      </dsp:txBody>
      <dsp:txXfrm>
        <a:off x="4386401" y="64859"/>
        <a:ext cx="3412775" cy="2578056"/>
      </dsp:txXfrm>
    </dsp:sp>
    <dsp:sp modelId="{B2F601AE-97DF-C848-8BC8-29A41189710A}">
      <dsp:nvSpPr>
        <dsp:cNvPr id="0" name=""/>
        <dsp:cNvSpPr/>
      </dsp:nvSpPr>
      <dsp:spPr>
        <a:xfrm>
          <a:off x="4324545" y="2642916"/>
          <a:ext cx="3536487" cy="1135162"/>
        </a:xfrm>
        <a:prstGeom prst="rect">
          <a:avLst/>
        </a:prstGeom>
        <a:gradFill rotWithShape="0">
          <a:gsLst>
            <a:gs pos="0">
              <a:schemeClr val="accent2">
                <a:hueOff val="-610745"/>
                <a:satOff val="-8862"/>
                <a:lumOff val="-8236"/>
                <a:alphaOff val="0"/>
                <a:tint val="98000"/>
                <a:lumMod val="110000"/>
              </a:schemeClr>
            </a:gs>
            <a:gs pos="84000">
              <a:schemeClr val="accent2">
                <a:hueOff val="-610745"/>
                <a:satOff val="-8862"/>
                <a:lumOff val="-823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10745"/>
              <a:satOff val="-8862"/>
              <a:lumOff val="-82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Risk Management</a:t>
          </a:r>
          <a:endParaRPr lang="en-US" sz="3500" kern="1200" dirty="0"/>
        </a:p>
      </dsp:txBody>
      <dsp:txXfrm>
        <a:off x="4324545" y="2642916"/>
        <a:ext cx="2490483" cy="1135162"/>
      </dsp:txXfrm>
    </dsp:sp>
    <dsp:sp modelId="{416EB9E6-0A56-844D-9591-83F6C4871087}">
      <dsp:nvSpPr>
        <dsp:cNvPr id="0" name=""/>
        <dsp:cNvSpPr/>
      </dsp:nvSpPr>
      <dsp:spPr>
        <a:xfrm>
          <a:off x="6915070" y="2823226"/>
          <a:ext cx="1237770" cy="12377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rnd" cmpd="sng" algn="ctr">
          <a:solidFill>
            <a:schemeClr val="accent2">
              <a:tint val="40000"/>
              <a:alpha val="90000"/>
              <a:hueOff val="-320471"/>
              <a:satOff val="-21659"/>
              <a:lumOff val="-22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4566" y="3911146"/>
            <a:ext cx="8447484" cy="205150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/>
          <a:lstStyle>
            <a:lvl1pPr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0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29805" y="614368"/>
            <a:ext cx="8482013" cy="1189037"/>
          </a:xfrm>
          <a:prstGeom prst="rect">
            <a:avLst/>
          </a:prstGeom>
          <a:solidFill>
            <a:srgbClr val="D9F1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914400"/>
          </a:xfrm>
        </p:spPr>
        <p:txBody>
          <a:bodyPr>
            <a:normAutofit/>
          </a:bodyPr>
          <a:lstStyle>
            <a:lvl1pPr>
              <a:defRPr sz="3600" b="1" cap="none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180501"/>
            <a:ext cx="8272211" cy="3678303"/>
          </a:xfrm>
        </p:spPr>
        <p:txBody>
          <a:bodyPr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8B27-CA00-45BF-9A83-C38D47FE6CCA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D9C7-20A1-462C-9995-72B1303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711199"/>
            <a:ext cx="872465" cy="808603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6387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35756" y="5141918"/>
            <a:ext cx="6667623" cy="1258887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7" y="3043915"/>
            <a:ext cx="8272211" cy="1497507"/>
          </a:xfrm>
        </p:spPr>
        <p:txBody>
          <a:bodyPr/>
          <a:lstStyle>
            <a:lvl1pPr algn="l">
              <a:defRPr sz="2700" b="0" cap="all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7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rgbClr val="D5393D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D3CC5F7-C23E-4622-AB80-2EDF5C491952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EBD5737-62C2-49F9-9BFA-E3FDC7C5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334568" y="606425"/>
            <a:ext cx="8474869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9EE4-ECE6-45D4-898D-12B33D5BE55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767F-5968-43F6-A132-4D6532355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711199"/>
            <a:ext cx="872465" cy="808603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6903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4568" y="606425"/>
            <a:ext cx="8474869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7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7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4" y="2250897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7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0926-03FF-4062-A416-9476C904AE97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0D19-B3CA-4A29-A49F-E2A5A9D9A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711199"/>
            <a:ext cx="872465" cy="808603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631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330996" y="606425"/>
            <a:ext cx="8474869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1E16-484A-4E72-B127-3E0FA5DF948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AEAE-9D68-4192-AC5A-756E19EF3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711199"/>
            <a:ext cx="872465" cy="808603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4390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7B4F-2591-4F31-B076-7FE0665000D7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CE79-3298-416A-A4EF-ECC122078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335759" y="5141913"/>
            <a:ext cx="6629902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1"/>
            <a:ext cx="4402490" cy="689515"/>
          </a:xfrm>
        </p:spPr>
        <p:txBody>
          <a:bodyPr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892" indent="0">
              <a:buNone/>
              <a:defRPr sz="825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E8F5A10-B6DC-4C73-AF90-4DEE6E81445D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46A3B70-B376-4C8E-A1D7-2787D2500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32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285" y="595630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155F-D46B-4323-AF99-6352EDC1DC52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768" y="5951543"/>
            <a:ext cx="5187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847" y="5956305"/>
            <a:ext cx="789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2B9B-1D5D-46EF-BE9D-DD7FA63FB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3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771" y="704850"/>
            <a:ext cx="8272463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5771" y="2335213"/>
            <a:ext cx="82724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566" y="457200"/>
            <a:ext cx="2777728" cy="9525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708" y="454026"/>
            <a:ext cx="2777729" cy="98425"/>
          </a:xfrm>
          <a:prstGeom prst="rect">
            <a:avLst/>
          </a:prstGeom>
          <a:solidFill>
            <a:srgbClr val="D9F1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52" y="457201"/>
            <a:ext cx="2777729" cy="92075"/>
          </a:xfrm>
          <a:prstGeom prst="rect">
            <a:avLst/>
          </a:prstGeom>
          <a:solidFill>
            <a:srgbClr val="D53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1601788" y="6218238"/>
            <a:ext cx="573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Take Charge Today – May 2014– Setting Financial Goals – Slide </a:t>
            </a:r>
            <a:fld id="{9964B059-70A1-46F6-BAD9-2EAF37BD3DE4}" type="slidenum">
              <a:rPr lang="en-US" sz="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Funded by a grant from Take Charge America, Inc. to the Norton School of Family and Consumer Sciences at the University of Arizona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372225"/>
            <a:ext cx="81121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TCA-New-Logo-3-color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6372225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711199"/>
            <a:ext cx="872465" cy="808603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8851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342892" rtl="0" fontAlgn="base">
        <a:spcBef>
          <a:spcPct val="0"/>
        </a:spcBef>
        <a:spcAft>
          <a:spcPct val="0"/>
        </a:spcAft>
        <a:defRPr sz="4000" b="1" i="1" kern="1200" cap="none" baseline="0">
          <a:solidFill>
            <a:srgbClr val="000090"/>
          </a:solidFill>
          <a:latin typeface="Calibri" panose="020F0502020204030204" pitchFamily="34" charset="0"/>
          <a:ea typeface="+mj-ea"/>
          <a:cs typeface="+mj-cs"/>
        </a:defRPr>
      </a:lvl1pPr>
      <a:lvl2pPr algn="l" defTabSz="342892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2pPr>
      <a:lvl3pPr algn="l" defTabSz="342892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3pPr>
      <a:lvl4pPr algn="l" defTabSz="342892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4pPr>
      <a:lvl5pPr algn="l" defTabSz="342892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342892" rtl="0" fontAlgn="base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471476" indent="-228594" algn="l" defTabSz="342892" rtl="0" fontAlgn="base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673877" indent="-202401" algn="l" defTabSz="342892" rtl="0" fontAlgn="base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931046" indent="-175018" algn="l" defTabSz="342892" rtl="0" fontAlgn="base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201311" indent="-175018" algn="l" defTabSz="342892" rtl="0" fontAlgn="base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70" y="1622824"/>
            <a:ext cx="8245079" cy="110609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Giving to 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70" y="2728913"/>
            <a:ext cx="8245079" cy="442913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sz="1800" b="1" dirty="0"/>
              <a:t>Advanced Level</a:t>
            </a:r>
          </a:p>
        </p:txBody>
      </p:sp>
    </p:spTree>
    <p:extLst>
      <p:ext uri="{BB962C8B-B14F-4D97-AF65-F5344CB8AC3E}">
        <p14:creationId xmlns:p14="http://schemas.microsoft.com/office/powerpoint/2010/main" val="14506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Throughout the Life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902762"/>
              </p:ext>
            </p:extLst>
          </p:nvPr>
        </p:nvGraphicFramePr>
        <p:xfrm>
          <a:off x="423446" y="2605783"/>
          <a:ext cx="8720554" cy="355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897" y="1959428"/>
            <a:ext cx="8272211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defTabSz="342892" rtl="0" fontAlgn="base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71476" indent="-228594" algn="l" defTabSz="342892" rtl="0" fontAlgn="base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73877" indent="-202401" algn="l" defTabSz="342892" rtl="0" fontAlgn="base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1046" indent="-175018" algn="l" defTabSz="342892" rtl="0" fontAlgn="base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01311" indent="-175018" algn="l" defTabSz="342892" rtl="0" fontAlgn="base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24965" indent="-171446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9959" indent="-171446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4954" indent="-171446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99948" indent="-171446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does giving change throughout the life 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2158026"/>
              </p:ext>
            </p:extLst>
          </p:nvPr>
        </p:nvGraphicFramePr>
        <p:xfrm>
          <a:off x="373541" y="1743296"/>
          <a:ext cx="8504309" cy="450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below related to Giving?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1909474"/>
              </p:ext>
            </p:extLst>
          </p:nvPr>
        </p:nvGraphicFramePr>
        <p:xfrm>
          <a:off x="236576" y="1573213"/>
          <a:ext cx="8469313" cy="42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96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6286588"/>
              </p:ext>
            </p:extLst>
          </p:nvPr>
        </p:nvGraphicFramePr>
        <p:xfrm>
          <a:off x="361091" y="1397000"/>
          <a:ext cx="83424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18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092774"/>
              </p:ext>
            </p:extLst>
          </p:nvPr>
        </p:nvGraphicFramePr>
        <p:xfrm>
          <a:off x="391247" y="1942358"/>
          <a:ext cx="600456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21" y="1976895"/>
            <a:ext cx="2631319" cy="406632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Giving is integral in financial planning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527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relate to career choice?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“We make a living by what we earn, we make a life by what we give.”</a:t>
            </a:r>
          </a:p>
          <a:p>
            <a:pPr lvl="2"/>
            <a:r>
              <a:rPr lang="en-US" dirty="0" smtClean="0"/>
              <a:t>Winston Churchill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Forms of giving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86976"/>
              </p:ext>
            </p:extLst>
          </p:nvPr>
        </p:nvGraphicFramePr>
        <p:xfrm>
          <a:off x="455613" y="2056704"/>
          <a:ext cx="8272462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9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48B85D-6E7A-914A-9AA1-8C1EC8A5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5B473C-D75C-C943-A566-E5B6E8F5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0D8E7D-813B-764E-8F86-C9AA76D4C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872424-9B09-4946-93DE-F841BBDE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17FE12-1E49-9F44-A24F-8A10905BC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19E0DA-626F-D741-93BA-4DAE045A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45700"/>
            <a:ext cx="8272212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Healthy Giving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6581436"/>
              </p:ext>
            </p:extLst>
          </p:nvPr>
        </p:nvGraphicFramePr>
        <p:xfrm>
          <a:off x="522959" y="1693487"/>
          <a:ext cx="8118316" cy="390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5918" y="5304600"/>
            <a:ext cx="7134654" cy="46166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healthy giving do you observe in your community?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0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Unhealthy Giving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81838"/>
              </p:ext>
            </p:extLst>
          </p:nvPr>
        </p:nvGraphicFramePr>
        <p:xfrm>
          <a:off x="398543" y="2187079"/>
          <a:ext cx="8272211" cy="26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633" y="5304600"/>
            <a:ext cx="7445939" cy="46166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unhealthy giving do you observe in your community?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70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giving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897" y="2060758"/>
            <a:ext cx="8272211" cy="3678303"/>
          </a:xfrm>
        </p:spPr>
        <p:txBody>
          <a:bodyPr>
            <a:normAutofit/>
          </a:bodyPr>
          <a:lstStyle/>
          <a:p>
            <a:r>
              <a:rPr lang="en-US" dirty="0" smtClean="0"/>
              <a:t>Create a spending plan</a:t>
            </a:r>
          </a:p>
          <a:p>
            <a:r>
              <a:rPr lang="en-US" dirty="0" smtClean="0"/>
              <a:t>Evaluate needs, wants and values</a:t>
            </a:r>
          </a:p>
          <a:p>
            <a:r>
              <a:rPr lang="en-US" dirty="0" smtClean="0"/>
              <a:t>Assess your time</a:t>
            </a:r>
            <a:endParaRPr lang="en-US" dirty="0"/>
          </a:p>
          <a:p>
            <a:r>
              <a:rPr lang="en-US" dirty="0" smtClean="0"/>
              <a:t>Plan for expenses, such as Christmas gifts</a:t>
            </a:r>
          </a:p>
          <a:p>
            <a:r>
              <a:rPr lang="en-US" dirty="0" smtClean="0"/>
              <a:t>Avoid using credit for giving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8757" y="5204422"/>
            <a:ext cx="7608392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  <a:latin typeface="Calibri"/>
                <a:cs typeface="Calibri"/>
              </a:rPr>
              <a:t>Use Money Management Tools</a:t>
            </a:r>
            <a:endParaRPr lang="en-US" sz="36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9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Management Tools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8056" y="2235810"/>
            <a:ext cx="7906993" cy="3276600"/>
            <a:chOff x="899160" y="990600"/>
            <a:chExt cx="7130728" cy="3276600"/>
          </a:xfrm>
        </p:grpSpPr>
        <p:sp>
          <p:nvSpPr>
            <p:cNvPr id="5" name="Puzzle4"/>
            <p:cNvSpPr>
              <a:spLocks noEditPoints="1" noChangeArrowheads="1"/>
            </p:cNvSpPr>
            <p:nvPr/>
          </p:nvSpPr>
          <p:spPr bwMode="auto">
            <a:xfrm>
              <a:off x="3396185" y="1066800"/>
              <a:ext cx="2103342" cy="320040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4737562" y="1004888"/>
              <a:ext cx="3292326" cy="265112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899160" y="990600"/>
              <a:ext cx="3292326" cy="265112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9836" y="1828800"/>
              <a:ext cx="2209700" cy="646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Statement of 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Financial Position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58094" y="1828800"/>
              <a:ext cx="2041433" cy="646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Income &amp; Expense Statement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2380" y="1933575"/>
              <a:ext cx="1828717" cy="369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Spending Plan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08175" y="4919577"/>
            <a:ext cx="2141641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90"/>
                </a:solidFill>
              </a:rPr>
              <a:t>What is my financial position </a:t>
            </a:r>
            <a:r>
              <a:rPr lang="en-US" b="1" u="sng" dirty="0">
                <a:solidFill>
                  <a:srgbClr val="000090"/>
                </a:solidFill>
              </a:rPr>
              <a:t>today</a:t>
            </a:r>
            <a:r>
              <a:rPr lang="en-US" b="1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5778" y="4922506"/>
            <a:ext cx="2403121" cy="923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What is my </a:t>
            </a:r>
            <a:r>
              <a:rPr lang="en-US" b="1" u="sng" dirty="0">
                <a:solidFill>
                  <a:schemeClr val="tx1"/>
                </a:solidFill>
              </a:rPr>
              <a:t>future</a:t>
            </a:r>
            <a:r>
              <a:rPr lang="en-US" b="1" dirty="0">
                <a:solidFill>
                  <a:schemeClr val="tx1"/>
                </a:solidFill>
              </a:rPr>
              <a:t> money management plan?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4719" y="4925928"/>
            <a:ext cx="2303510" cy="923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How have I managed my 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money in the </a:t>
            </a:r>
            <a:r>
              <a:rPr lang="en-US" b="1" u="sng" dirty="0">
                <a:solidFill>
                  <a:schemeClr val="tx1"/>
                </a:solidFill>
              </a:rPr>
              <a:t>past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59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with giving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799334"/>
              </p:ext>
            </p:extLst>
          </p:nvPr>
        </p:nvGraphicFramePr>
        <p:xfrm>
          <a:off x="1" y="1821531"/>
          <a:ext cx="5157330" cy="456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964894" y="2193534"/>
            <a:ext cx="3617829" cy="34891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What other factors should be considered when deciding what and how to give to others?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3350949"/>
              </p:ext>
            </p:extLst>
          </p:nvPr>
        </p:nvGraphicFramePr>
        <p:xfrm>
          <a:off x="423349" y="1397000"/>
          <a:ext cx="84669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5893" y="5262296"/>
            <a:ext cx="7620165" cy="6895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Giving Throughout the Life Cycle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862" y="601200"/>
            <a:ext cx="7458717" cy="43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Reflect on what you have been given at different stages.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8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10">
      <a:dk1>
        <a:srgbClr val="000090"/>
      </a:dk1>
      <a:lt1>
        <a:sysClr val="window" lastClr="FFFFFF"/>
      </a:lt1>
      <a:dk2>
        <a:srgbClr val="000090"/>
      </a:dk2>
      <a:lt2>
        <a:srgbClr val="D9F1F6"/>
      </a:lt2>
      <a:accent1>
        <a:srgbClr val="D9F1F6"/>
      </a:accent1>
      <a:accent2>
        <a:srgbClr val="D5393D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455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Gill Sans MT</vt:lpstr>
      <vt:lpstr>Times New Roman</vt:lpstr>
      <vt:lpstr>Wingdings 2</vt:lpstr>
      <vt:lpstr>Dividend</vt:lpstr>
      <vt:lpstr>Giving to Others</vt:lpstr>
      <vt:lpstr>How does this relate to career choice? </vt:lpstr>
      <vt:lpstr>Forms of giving</vt:lpstr>
      <vt:lpstr>Healthy Giving</vt:lpstr>
      <vt:lpstr>Unhealthy Giving</vt:lpstr>
      <vt:lpstr>Prepare for giving</vt:lpstr>
      <vt:lpstr>Money Management Tools</vt:lpstr>
      <vt:lpstr>Decision making with giving</vt:lpstr>
      <vt:lpstr>Giving Throughout the Life Cycle</vt:lpstr>
      <vt:lpstr>Giving Throughout the Life Cycle</vt:lpstr>
      <vt:lpstr>How are the below related to Giving? </vt:lpstr>
      <vt:lpstr>PowerPoint Presentation</vt:lpstr>
      <vt:lpstr>PowerPoint Presentation</vt:lpstr>
      <vt:lpstr>Giving is integral in financial planning</vt:lpstr>
    </vt:vector>
  </TitlesOfParts>
  <Company>University of Arizona, Fam &amp; Cons Sci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to Others</dc:title>
  <dc:creator>Tiffany Kiramidjian</dc:creator>
  <cp:lastModifiedBy>Tiffany Kiramidjian</cp:lastModifiedBy>
  <cp:revision>20</cp:revision>
  <dcterms:created xsi:type="dcterms:W3CDTF">2014-04-23T21:05:33Z</dcterms:created>
  <dcterms:modified xsi:type="dcterms:W3CDTF">2014-06-09T01:40:24Z</dcterms:modified>
</cp:coreProperties>
</file>