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1" r:id="rId4"/>
    <p:sldId id="262" r:id="rId5"/>
    <p:sldId id="264" r:id="rId6"/>
    <p:sldId id="265" r:id="rId7"/>
    <p:sldId id="271" r:id="rId8"/>
    <p:sldId id="266" r:id="rId9"/>
    <p:sldId id="268" r:id="rId10"/>
    <p:sldId id="289" r:id="rId11"/>
    <p:sldId id="288" r:id="rId12"/>
    <p:sldId id="275" r:id="rId13"/>
    <p:sldId id="274" r:id="rId14"/>
    <p:sldId id="276" r:id="rId15"/>
    <p:sldId id="277" r:id="rId16"/>
    <p:sldId id="285" r:id="rId17"/>
    <p:sldId id="284" r:id="rId18"/>
    <p:sldId id="278" r:id="rId19"/>
    <p:sldId id="279" r:id="rId20"/>
    <p:sldId id="280" r:id="rId21"/>
    <p:sldId id="281" r:id="rId22"/>
    <p:sldId id="283" r:id="rId23"/>
    <p:sldId id="286" r:id="rId24"/>
    <p:sldId id="287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714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D50952-CD24-42E5-8A46-41431E1C3A4C}" type="doc">
      <dgm:prSet loTypeId="urn:microsoft.com/office/officeart/2005/8/layout/venn3" loCatId="relationship" qsTypeId="urn:microsoft.com/office/officeart/2005/8/quickstyle/simple1" qsCatId="simple" csTypeId="urn:microsoft.com/office/officeart/2005/8/colors/accent3_2" csCatId="accent3" phldr="1"/>
      <dgm:spPr/>
    </dgm:pt>
    <dgm:pt modelId="{BA91B9B9-054F-4DD8-8D80-0408C31CA352}">
      <dgm:prSet phldrT="[Text]" custT="1"/>
      <dgm:spPr>
        <a:ln>
          <a:solidFill>
            <a:schemeClr val="accent1"/>
          </a:solidFill>
        </a:ln>
      </dgm:spPr>
      <dgm:t>
        <a:bodyPr/>
        <a:lstStyle/>
        <a:p>
          <a:r>
            <a:rPr lang="en-US" sz="2400" dirty="0" smtClean="0"/>
            <a:t>Arrests for crimes not committed</a:t>
          </a:r>
          <a:endParaRPr lang="en-US" sz="2400" dirty="0"/>
        </a:p>
      </dgm:t>
    </dgm:pt>
    <dgm:pt modelId="{4C7DE584-D7F9-45D1-AB4E-C32ED2BEB12B}" type="parTrans" cxnId="{70075CB4-D603-4EFB-9CEB-76C28C91C16B}">
      <dgm:prSet/>
      <dgm:spPr/>
      <dgm:t>
        <a:bodyPr/>
        <a:lstStyle/>
        <a:p>
          <a:endParaRPr lang="en-US"/>
        </a:p>
      </dgm:t>
    </dgm:pt>
    <dgm:pt modelId="{834F9C2E-65DC-47F6-A898-30D1E852B928}" type="sibTrans" cxnId="{70075CB4-D603-4EFB-9CEB-76C28C91C16B}">
      <dgm:prSet/>
      <dgm:spPr/>
      <dgm:t>
        <a:bodyPr/>
        <a:lstStyle/>
        <a:p>
          <a:endParaRPr lang="en-US"/>
        </a:p>
      </dgm:t>
    </dgm:pt>
    <dgm:pt modelId="{D0C481F8-E2A7-4696-BBD2-5A5BDC3B8C8D}">
      <dgm:prSet phldrT="[Text]" custT="1"/>
      <dgm:spPr>
        <a:ln>
          <a:solidFill>
            <a:schemeClr val="accent1"/>
          </a:solidFill>
        </a:ln>
      </dgm:spPr>
      <dgm:t>
        <a:bodyPr/>
        <a:lstStyle/>
        <a:p>
          <a:r>
            <a:rPr lang="en-US" sz="2400" dirty="0" smtClean="0"/>
            <a:t>Damaged financial security</a:t>
          </a:r>
          <a:endParaRPr lang="en-US" sz="2400" dirty="0"/>
        </a:p>
      </dgm:t>
    </dgm:pt>
    <dgm:pt modelId="{47597327-872D-407E-BE29-CFD97B53CA03}" type="parTrans" cxnId="{5CF5CBE3-B644-438E-ABBD-B2F2AB6B4EBD}">
      <dgm:prSet/>
      <dgm:spPr/>
      <dgm:t>
        <a:bodyPr/>
        <a:lstStyle/>
        <a:p>
          <a:endParaRPr lang="en-US"/>
        </a:p>
      </dgm:t>
    </dgm:pt>
    <dgm:pt modelId="{6F186411-D062-470F-8D66-882945B0B333}" type="sibTrans" cxnId="{5CF5CBE3-B644-438E-ABBD-B2F2AB6B4EBD}">
      <dgm:prSet/>
      <dgm:spPr/>
      <dgm:t>
        <a:bodyPr/>
        <a:lstStyle/>
        <a:p>
          <a:endParaRPr lang="en-US"/>
        </a:p>
      </dgm:t>
    </dgm:pt>
    <dgm:pt modelId="{0ED2259E-A002-4EDF-AF13-EBE24FF292C4}">
      <dgm:prSet custT="1"/>
      <dgm:spPr>
        <a:ln>
          <a:solidFill>
            <a:schemeClr val="accent1"/>
          </a:solidFill>
        </a:ln>
      </dgm:spPr>
      <dgm:t>
        <a:bodyPr/>
        <a:lstStyle/>
        <a:p>
          <a:r>
            <a:rPr lang="en-US" sz="2400" dirty="0" smtClean="0"/>
            <a:t>Tarnished credit reports</a:t>
          </a:r>
          <a:endParaRPr lang="en-US" sz="2400" dirty="0"/>
        </a:p>
      </dgm:t>
    </dgm:pt>
    <dgm:pt modelId="{30FF427C-FE8E-45F8-8833-F3E58FE73C25}" type="parTrans" cxnId="{2BE22191-591A-4A02-A7EB-D1DF5E89D794}">
      <dgm:prSet/>
      <dgm:spPr/>
      <dgm:t>
        <a:bodyPr/>
        <a:lstStyle/>
        <a:p>
          <a:endParaRPr lang="en-US"/>
        </a:p>
      </dgm:t>
    </dgm:pt>
    <dgm:pt modelId="{906BBDFE-B67F-4135-8E57-673FF3AC07B1}" type="sibTrans" cxnId="{2BE22191-591A-4A02-A7EB-D1DF5E89D794}">
      <dgm:prSet/>
      <dgm:spPr/>
      <dgm:t>
        <a:bodyPr/>
        <a:lstStyle/>
        <a:p>
          <a:endParaRPr lang="en-US"/>
        </a:p>
      </dgm:t>
    </dgm:pt>
    <dgm:pt modelId="{26F815FE-871E-4043-AEF6-1CFE9D0B2E67}">
      <dgm:prSet custT="1"/>
      <dgm:spPr>
        <a:ln>
          <a:solidFill>
            <a:schemeClr val="accent1"/>
          </a:solidFill>
        </a:ln>
      </dgm:spPr>
      <dgm:t>
        <a:bodyPr lIns="0" tIns="0" rIns="0" bIns="0"/>
        <a:lstStyle/>
        <a:p>
          <a:endParaRPr lang="en-US" sz="2400" dirty="0"/>
        </a:p>
      </dgm:t>
    </dgm:pt>
    <dgm:pt modelId="{9198245D-4559-4F75-94A2-A0A8B3187660}" type="parTrans" cxnId="{568811F1-0602-4574-A0E2-EDBA740DC919}">
      <dgm:prSet/>
      <dgm:spPr/>
      <dgm:t>
        <a:bodyPr/>
        <a:lstStyle/>
        <a:p>
          <a:endParaRPr lang="en-US"/>
        </a:p>
      </dgm:t>
    </dgm:pt>
    <dgm:pt modelId="{4AF997CC-73BA-47D1-8869-8043D2C7DE82}" type="sibTrans" cxnId="{568811F1-0602-4574-A0E2-EDBA740DC919}">
      <dgm:prSet/>
      <dgm:spPr/>
      <dgm:t>
        <a:bodyPr/>
        <a:lstStyle/>
        <a:p>
          <a:endParaRPr lang="en-US"/>
        </a:p>
      </dgm:t>
    </dgm:pt>
    <dgm:pt modelId="{6FBBA1FB-9893-4605-9534-FCB8F37B6C04}" type="pres">
      <dgm:prSet presAssocID="{77D50952-CD24-42E5-8A46-41431E1C3A4C}" presName="Name0" presStyleCnt="0">
        <dgm:presLayoutVars>
          <dgm:dir/>
          <dgm:resizeHandles val="exact"/>
        </dgm:presLayoutVars>
      </dgm:prSet>
      <dgm:spPr/>
    </dgm:pt>
    <dgm:pt modelId="{7BF039D5-7B06-49CD-93ED-AA38FCA7541B}" type="pres">
      <dgm:prSet presAssocID="{BA91B9B9-054F-4DD8-8D80-0408C31CA352}" presName="Name5" presStyleLbl="venn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4FE2E1-9430-4672-9121-8AE171A40377}" type="pres">
      <dgm:prSet presAssocID="{834F9C2E-65DC-47F6-A898-30D1E852B928}" presName="space" presStyleCnt="0"/>
      <dgm:spPr/>
    </dgm:pt>
    <dgm:pt modelId="{C5242F84-44F9-4FD0-9892-29F83C75A792}" type="pres">
      <dgm:prSet presAssocID="{D0C481F8-E2A7-4696-BBD2-5A5BDC3B8C8D}" presName="Name5" presStyleLbl="venn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8E8759-0CC7-40D6-926F-3E9E762BF7D7}" type="pres">
      <dgm:prSet presAssocID="{6F186411-D062-470F-8D66-882945B0B333}" presName="space" presStyleCnt="0"/>
      <dgm:spPr/>
    </dgm:pt>
    <dgm:pt modelId="{F2594ED6-5093-421E-BD13-BB18AB468A67}" type="pres">
      <dgm:prSet presAssocID="{0ED2259E-A002-4EDF-AF13-EBE24FF292C4}" presName="Name5" presStyleLbl="venn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73EA22-F4D4-4C57-96E7-4407A35D6425}" type="pres">
      <dgm:prSet presAssocID="{906BBDFE-B67F-4135-8E57-673FF3AC07B1}" presName="space" presStyleCnt="0"/>
      <dgm:spPr/>
    </dgm:pt>
    <dgm:pt modelId="{2E176F44-4856-40C3-ADCE-FEB4442B187F}" type="pres">
      <dgm:prSet presAssocID="{26F815FE-871E-4043-AEF6-1CFE9D0B2E67}" presName="Name5" presStyleLbl="venn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C0EA338-3123-45BE-A725-32AC01DAE431}" type="presOf" srcId="{26F815FE-871E-4043-AEF6-1CFE9D0B2E67}" destId="{2E176F44-4856-40C3-ADCE-FEB4442B187F}" srcOrd="0" destOrd="0" presId="urn:microsoft.com/office/officeart/2005/8/layout/venn3"/>
    <dgm:cxn modelId="{2B0BFAD5-96C6-44A2-92CC-BC78AF51F0B2}" type="presOf" srcId="{77D50952-CD24-42E5-8A46-41431E1C3A4C}" destId="{6FBBA1FB-9893-4605-9534-FCB8F37B6C04}" srcOrd="0" destOrd="0" presId="urn:microsoft.com/office/officeart/2005/8/layout/venn3"/>
    <dgm:cxn modelId="{E6324ABD-3E95-4B25-B5A0-E96A3B18F0EE}" type="presOf" srcId="{D0C481F8-E2A7-4696-BBD2-5A5BDC3B8C8D}" destId="{C5242F84-44F9-4FD0-9892-29F83C75A792}" srcOrd="0" destOrd="0" presId="urn:microsoft.com/office/officeart/2005/8/layout/venn3"/>
    <dgm:cxn modelId="{5CF5CBE3-B644-438E-ABBD-B2F2AB6B4EBD}" srcId="{77D50952-CD24-42E5-8A46-41431E1C3A4C}" destId="{D0C481F8-E2A7-4696-BBD2-5A5BDC3B8C8D}" srcOrd="1" destOrd="0" parTransId="{47597327-872D-407E-BE29-CFD97B53CA03}" sibTransId="{6F186411-D062-470F-8D66-882945B0B333}"/>
    <dgm:cxn modelId="{4F67BAF1-8078-4773-A033-913CBDC5677C}" type="presOf" srcId="{BA91B9B9-054F-4DD8-8D80-0408C31CA352}" destId="{7BF039D5-7B06-49CD-93ED-AA38FCA7541B}" srcOrd="0" destOrd="0" presId="urn:microsoft.com/office/officeart/2005/8/layout/venn3"/>
    <dgm:cxn modelId="{70075CB4-D603-4EFB-9CEB-76C28C91C16B}" srcId="{77D50952-CD24-42E5-8A46-41431E1C3A4C}" destId="{BA91B9B9-054F-4DD8-8D80-0408C31CA352}" srcOrd="0" destOrd="0" parTransId="{4C7DE584-D7F9-45D1-AB4E-C32ED2BEB12B}" sibTransId="{834F9C2E-65DC-47F6-A898-30D1E852B928}"/>
    <dgm:cxn modelId="{7BBBC1E8-0013-47CF-AE8A-52EBF7555880}" type="presOf" srcId="{0ED2259E-A002-4EDF-AF13-EBE24FF292C4}" destId="{F2594ED6-5093-421E-BD13-BB18AB468A67}" srcOrd="0" destOrd="0" presId="urn:microsoft.com/office/officeart/2005/8/layout/venn3"/>
    <dgm:cxn modelId="{2BE22191-591A-4A02-A7EB-D1DF5E89D794}" srcId="{77D50952-CD24-42E5-8A46-41431E1C3A4C}" destId="{0ED2259E-A002-4EDF-AF13-EBE24FF292C4}" srcOrd="2" destOrd="0" parTransId="{30FF427C-FE8E-45F8-8833-F3E58FE73C25}" sibTransId="{906BBDFE-B67F-4135-8E57-673FF3AC07B1}"/>
    <dgm:cxn modelId="{568811F1-0602-4574-A0E2-EDBA740DC919}" srcId="{77D50952-CD24-42E5-8A46-41431E1C3A4C}" destId="{26F815FE-871E-4043-AEF6-1CFE9D0B2E67}" srcOrd="3" destOrd="0" parTransId="{9198245D-4559-4F75-94A2-A0A8B3187660}" sibTransId="{4AF997CC-73BA-47D1-8869-8043D2C7DE82}"/>
    <dgm:cxn modelId="{9840C66E-B86D-4060-A096-CE5A0001D89E}" type="presParOf" srcId="{6FBBA1FB-9893-4605-9534-FCB8F37B6C04}" destId="{7BF039D5-7B06-49CD-93ED-AA38FCA7541B}" srcOrd="0" destOrd="0" presId="urn:microsoft.com/office/officeart/2005/8/layout/venn3"/>
    <dgm:cxn modelId="{C193A15E-B5CD-4461-9926-64EB1E4684CD}" type="presParOf" srcId="{6FBBA1FB-9893-4605-9534-FCB8F37B6C04}" destId="{6A4FE2E1-9430-4672-9121-8AE171A40377}" srcOrd="1" destOrd="0" presId="urn:microsoft.com/office/officeart/2005/8/layout/venn3"/>
    <dgm:cxn modelId="{9C5FB7A8-2AF7-4C54-BE77-40F8A47C8B1E}" type="presParOf" srcId="{6FBBA1FB-9893-4605-9534-FCB8F37B6C04}" destId="{C5242F84-44F9-4FD0-9892-29F83C75A792}" srcOrd="2" destOrd="0" presId="urn:microsoft.com/office/officeart/2005/8/layout/venn3"/>
    <dgm:cxn modelId="{65266604-FD19-43C8-89FB-E001F811FE64}" type="presParOf" srcId="{6FBBA1FB-9893-4605-9534-FCB8F37B6C04}" destId="{6B8E8759-0CC7-40D6-926F-3E9E762BF7D7}" srcOrd="3" destOrd="0" presId="urn:microsoft.com/office/officeart/2005/8/layout/venn3"/>
    <dgm:cxn modelId="{5D369289-BBF1-41FB-AB78-D7125C1AFEFA}" type="presParOf" srcId="{6FBBA1FB-9893-4605-9534-FCB8F37B6C04}" destId="{F2594ED6-5093-421E-BD13-BB18AB468A67}" srcOrd="4" destOrd="0" presId="urn:microsoft.com/office/officeart/2005/8/layout/venn3"/>
    <dgm:cxn modelId="{B0A5E481-952E-439F-9A37-75C94141734C}" type="presParOf" srcId="{6FBBA1FB-9893-4605-9534-FCB8F37B6C04}" destId="{7E73EA22-F4D4-4C57-96E7-4407A35D6425}" srcOrd="5" destOrd="0" presId="urn:microsoft.com/office/officeart/2005/8/layout/venn3"/>
    <dgm:cxn modelId="{008F492E-80C1-42EB-BF7C-7E57614AC02E}" type="presParOf" srcId="{6FBBA1FB-9893-4605-9534-FCB8F37B6C04}" destId="{2E176F44-4856-40C3-ADCE-FEB4442B187F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78DC67B-3A6A-45FD-969A-C8F613C31B11}" type="doc">
      <dgm:prSet loTypeId="urn:microsoft.com/office/officeart/2005/8/layout/list1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8946D546-85B5-46FE-9908-CDCBE8220E89}">
      <dgm:prSet phldrT="[Text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800" dirty="0" smtClean="0"/>
            <a:t>Check Your Credit Reports  </a:t>
          </a:r>
          <a:endParaRPr lang="en-US" sz="2800" dirty="0"/>
        </a:p>
      </dgm:t>
    </dgm:pt>
    <dgm:pt modelId="{3059E484-620D-4984-89E1-DF296E25F372}" type="parTrans" cxnId="{AE7AF005-1F53-426B-9B0F-40BD9349A0FA}">
      <dgm:prSet/>
      <dgm:spPr/>
      <dgm:t>
        <a:bodyPr/>
        <a:lstStyle/>
        <a:p>
          <a:endParaRPr lang="en-US"/>
        </a:p>
      </dgm:t>
    </dgm:pt>
    <dgm:pt modelId="{50651F8D-C928-42C5-90A0-A8D134CAF6D5}" type="sibTrans" cxnId="{AE7AF005-1F53-426B-9B0F-40BD9349A0FA}">
      <dgm:prSet/>
      <dgm:spPr/>
      <dgm:t>
        <a:bodyPr/>
        <a:lstStyle/>
        <a:p>
          <a:endParaRPr lang="en-US"/>
        </a:p>
      </dgm:t>
    </dgm:pt>
    <dgm:pt modelId="{2C928BD7-7105-4550-B105-4C64FAFDAC2B}">
      <dgm:prSet phldrT="[Text]"/>
      <dgm:spPr>
        <a:ln>
          <a:solidFill>
            <a:schemeClr val="accent3"/>
          </a:solidFill>
        </a:ln>
      </dgm:spPr>
      <dgm:t>
        <a:bodyPr/>
        <a:lstStyle/>
        <a:p>
          <a:r>
            <a:rPr lang="en-US" dirty="0" smtClean="0"/>
            <a:t>Immediately dispute errors</a:t>
          </a:r>
          <a:endParaRPr lang="en-US" dirty="0"/>
        </a:p>
      </dgm:t>
    </dgm:pt>
    <dgm:pt modelId="{4F6BB0AA-9E49-4105-A672-FFC031080E80}" type="parTrans" cxnId="{CD934962-7D25-473B-8310-FED0055C98BC}">
      <dgm:prSet/>
      <dgm:spPr/>
      <dgm:t>
        <a:bodyPr/>
        <a:lstStyle/>
        <a:p>
          <a:endParaRPr lang="en-US"/>
        </a:p>
      </dgm:t>
    </dgm:pt>
    <dgm:pt modelId="{46C4F018-E7BC-4AA7-A0C6-8E9AD478F15F}" type="sibTrans" cxnId="{CD934962-7D25-473B-8310-FED0055C98BC}">
      <dgm:prSet/>
      <dgm:spPr/>
      <dgm:t>
        <a:bodyPr/>
        <a:lstStyle/>
        <a:p>
          <a:endParaRPr lang="en-US"/>
        </a:p>
      </dgm:t>
    </dgm:pt>
    <dgm:pt modelId="{A10E4DB1-D430-41EC-AB66-70D3BFE7F823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800" dirty="0" smtClean="0"/>
            <a:t>Monitor Financial Information</a:t>
          </a:r>
          <a:endParaRPr lang="en-US" sz="2800" dirty="0"/>
        </a:p>
      </dgm:t>
    </dgm:pt>
    <dgm:pt modelId="{6B195F7E-DA09-4615-A93B-3D23D3FE1B32}" type="parTrans" cxnId="{3A2A9AAF-B4EC-484D-8AAD-5D09079171DC}">
      <dgm:prSet/>
      <dgm:spPr/>
      <dgm:t>
        <a:bodyPr/>
        <a:lstStyle/>
        <a:p>
          <a:endParaRPr lang="en-US"/>
        </a:p>
      </dgm:t>
    </dgm:pt>
    <dgm:pt modelId="{36BF2C38-D926-4965-90D0-43BD1616AE5E}" type="sibTrans" cxnId="{3A2A9AAF-B4EC-484D-8AAD-5D09079171DC}">
      <dgm:prSet/>
      <dgm:spPr/>
      <dgm:t>
        <a:bodyPr/>
        <a:lstStyle/>
        <a:p>
          <a:endParaRPr lang="en-US"/>
        </a:p>
      </dgm:t>
    </dgm:pt>
    <dgm:pt modelId="{614AFBE9-45EA-4A97-B78B-84D5C298CB1B}">
      <dgm:prSet phldrT="[Text]"/>
      <dgm:spPr>
        <a:ln>
          <a:solidFill>
            <a:srgbClr val="92D050"/>
          </a:solidFill>
        </a:ln>
      </dgm:spPr>
      <dgm:t>
        <a:bodyPr/>
        <a:lstStyle/>
        <a:p>
          <a:r>
            <a:rPr lang="en-US" dirty="0" smtClean="0"/>
            <a:t>Consistently monitor information such as credit statements, depository institution statements, </a:t>
          </a:r>
          <a:r>
            <a:rPr lang="en-US" dirty="0" err="1" smtClean="0"/>
            <a:t>etc</a:t>
          </a:r>
          <a:endParaRPr lang="en-US" dirty="0"/>
        </a:p>
      </dgm:t>
    </dgm:pt>
    <dgm:pt modelId="{0D300D2E-976F-4DBD-81AB-A5002287EF0D}" type="parTrans" cxnId="{B2C6A253-15AB-4979-A6ED-6ED2452FE5DC}">
      <dgm:prSet/>
      <dgm:spPr/>
      <dgm:t>
        <a:bodyPr/>
        <a:lstStyle/>
        <a:p>
          <a:endParaRPr lang="en-US"/>
        </a:p>
      </dgm:t>
    </dgm:pt>
    <dgm:pt modelId="{30F0E53B-42DC-444D-940E-6695964477AB}" type="sibTrans" cxnId="{B2C6A253-15AB-4979-A6ED-6ED2452FE5DC}">
      <dgm:prSet/>
      <dgm:spPr/>
      <dgm:t>
        <a:bodyPr/>
        <a:lstStyle/>
        <a:p>
          <a:endParaRPr lang="en-US"/>
        </a:p>
      </dgm:t>
    </dgm:pt>
    <dgm:pt modelId="{BA906CF5-8C07-4C8B-88DF-A4F2A3D8A81A}">
      <dgm:prSet/>
      <dgm:spPr/>
      <dgm:t>
        <a:bodyPr/>
        <a:lstStyle/>
        <a:p>
          <a:r>
            <a:rPr lang="en-US" dirty="0" smtClean="0"/>
            <a:t>Evaluate Situations</a:t>
          </a:r>
          <a:endParaRPr lang="en-US" dirty="0"/>
        </a:p>
      </dgm:t>
    </dgm:pt>
    <dgm:pt modelId="{BFCF16F8-52D5-447E-98A9-4F64D24A90E4}" type="parTrans" cxnId="{8410FD83-ABC9-417C-9346-3681FDBEBB58}">
      <dgm:prSet/>
      <dgm:spPr/>
      <dgm:t>
        <a:bodyPr/>
        <a:lstStyle/>
        <a:p>
          <a:endParaRPr lang="en-US"/>
        </a:p>
      </dgm:t>
    </dgm:pt>
    <dgm:pt modelId="{6DB3A4D3-DB4C-498C-9AAD-FFC9262C52B9}" type="sibTrans" cxnId="{8410FD83-ABC9-417C-9346-3681FDBEBB58}">
      <dgm:prSet/>
      <dgm:spPr/>
      <dgm:t>
        <a:bodyPr/>
        <a:lstStyle/>
        <a:p>
          <a:endParaRPr lang="en-US"/>
        </a:p>
      </dgm:t>
    </dgm:pt>
    <dgm:pt modelId="{30E66936-8738-4552-B96E-EA85044E0553}">
      <dgm:prSet/>
      <dgm:spPr/>
      <dgm:t>
        <a:bodyPr/>
        <a:lstStyle/>
        <a:p>
          <a:r>
            <a:rPr lang="en-US" dirty="0" smtClean="0"/>
            <a:t>Verify sources requesting information</a:t>
          </a:r>
          <a:endParaRPr lang="en-US" dirty="0"/>
        </a:p>
      </dgm:t>
    </dgm:pt>
    <dgm:pt modelId="{27C6F01D-21F1-4DA1-BFC3-025A92635B48}" type="parTrans" cxnId="{40FD626C-1031-46BB-B06B-47C1D45CE435}">
      <dgm:prSet/>
      <dgm:spPr/>
      <dgm:t>
        <a:bodyPr/>
        <a:lstStyle/>
        <a:p>
          <a:endParaRPr lang="en-US"/>
        </a:p>
      </dgm:t>
    </dgm:pt>
    <dgm:pt modelId="{763356A5-0CE2-453D-AFC6-2F925BE0D903}" type="sibTrans" cxnId="{40FD626C-1031-46BB-B06B-47C1D45CE435}">
      <dgm:prSet/>
      <dgm:spPr/>
      <dgm:t>
        <a:bodyPr/>
        <a:lstStyle/>
        <a:p>
          <a:endParaRPr lang="en-US"/>
        </a:p>
      </dgm:t>
    </dgm:pt>
    <dgm:pt modelId="{1CA7282D-B476-4ECA-B629-E10400B5BC85}" type="pres">
      <dgm:prSet presAssocID="{178DC67B-3A6A-45FD-969A-C8F613C31B1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10C631C-7E4B-4F3A-8181-58616EB775BE}" type="pres">
      <dgm:prSet presAssocID="{8946D546-85B5-46FE-9908-CDCBE8220E89}" presName="parentLin" presStyleCnt="0"/>
      <dgm:spPr/>
    </dgm:pt>
    <dgm:pt modelId="{225DAB05-CD83-46CA-BF4B-8C0C96D8EE1C}" type="pres">
      <dgm:prSet presAssocID="{8946D546-85B5-46FE-9908-CDCBE8220E89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68E4ED26-D4D0-4C54-A76D-49904A3726A6}" type="pres">
      <dgm:prSet presAssocID="{8946D546-85B5-46FE-9908-CDCBE8220E89}" presName="parentText" presStyleLbl="node1" presStyleIdx="0" presStyleCnt="3" custScaleY="12906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7AE588-5643-4F05-A1CF-F0911B128DC7}" type="pres">
      <dgm:prSet presAssocID="{8946D546-85B5-46FE-9908-CDCBE8220E89}" presName="negativeSpace" presStyleCnt="0"/>
      <dgm:spPr/>
    </dgm:pt>
    <dgm:pt modelId="{91F25A24-200F-4DB6-B961-BED48E978A6A}" type="pres">
      <dgm:prSet presAssocID="{8946D546-85B5-46FE-9908-CDCBE8220E89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BFA589-0176-43A0-AEBF-9A09A5171622}" type="pres">
      <dgm:prSet presAssocID="{50651F8D-C928-42C5-90A0-A8D134CAF6D5}" presName="spaceBetweenRectangles" presStyleCnt="0"/>
      <dgm:spPr/>
    </dgm:pt>
    <dgm:pt modelId="{855CE2E6-822E-4EC5-9441-7E2444522D53}" type="pres">
      <dgm:prSet presAssocID="{BA906CF5-8C07-4C8B-88DF-A4F2A3D8A81A}" presName="parentLin" presStyleCnt="0"/>
      <dgm:spPr/>
    </dgm:pt>
    <dgm:pt modelId="{5659E8E6-E4A2-4957-9EE4-1B6F2AFA3251}" type="pres">
      <dgm:prSet presAssocID="{BA906CF5-8C07-4C8B-88DF-A4F2A3D8A81A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00839F7B-EFDA-45C3-84D8-7F627A318DB1}" type="pres">
      <dgm:prSet presAssocID="{BA906CF5-8C07-4C8B-88DF-A4F2A3D8A81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E9687E-36CC-4575-B71A-815D38A969BE}" type="pres">
      <dgm:prSet presAssocID="{BA906CF5-8C07-4C8B-88DF-A4F2A3D8A81A}" presName="negativeSpace" presStyleCnt="0"/>
      <dgm:spPr/>
    </dgm:pt>
    <dgm:pt modelId="{7462CE70-082F-47E3-82E0-1A0E96E0B655}" type="pres">
      <dgm:prSet presAssocID="{BA906CF5-8C07-4C8B-88DF-A4F2A3D8A81A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73A8F1-206A-480E-B5C2-4BB9CCDE6E46}" type="pres">
      <dgm:prSet presAssocID="{6DB3A4D3-DB4C-498C-9AAD-FFC9262C52B9}" presName="spaceBetweenRectangles" presStyleCnt="0"/>
      <dgm:spPr/>
    </dgm:pt>
    <dgm:pt modelId="{39C1E294-AAAA-4520-9143-E90E204CE68D}" type="pres">
      <dgm:prSet presAssocID="{A10E4DB1-D430-41EC-AB66-70D3BFE7F823}" presName="parentLin" presStyleCnt="0"/>
      <dgm:spPr/>
    </dgm:pt>
    <dgm:pt modelId="{54BB1FAC-FD70-4AA2-8BE5-9BFD474B120F}" type="pres">
      <dgm:prSet presAssocID="{A10E4DB1-D430-41EC-AB66-70D3BFE7F823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D1503486-6AFE-43DB-AEFD-FAF8FAECD29F}" type="pres">
      <dgm:prSet presAssocID="{A10E4DB1-D430-41EC-AB66-70D3BFE7F823}" presName="parentText" presStyleLbl="node1" presStyleIdx="2" presStyleCnt="3" custScaleY="12906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75EE37-A724-467B-A9D3-D640B613BD3A}" type="pres">
      <dgm:prSet presAssocID="{A10E4DB1-D430-41EC-AB66-70D3BFE7F823}" presName="negativeSpace" presStyleCnt="0"/>
      <dgm:spPr/>
    </dgm:pt>
    <dgm:pt modelId="{C7E2BD1D-3A47-4B36-A6E6-9C6CBD9EA41C}" type="pres">
      <dgm:prSet presAssocID="{A10E4DB1-D430-41EC-AB66-70D3BFE7F823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7624810-8658-4D2B-B678-711762CAE8CA}" type="presOf" srcId="{614AFBE9-45EA-4A97-B78B-84D5C298CB1B}" destId="{C7E2BD1D-3A47-4B36-A6E6-9C6CBD9EA41C}" srcOrd="0" destOrd="0" presId="urn:microsoft.com/office/officeart/2005/8/layout/list1"/>
    <dgm:cxn modelId="{2C4C7D7D-3AF0-449A-BBA2-D2E8D40BC353}" type="presOf" srcId="{BA906CF5-8C07-4C8B-88DF-A4F2A3D8A81A}" destId="{00839F7B-EFDA-45C3-84D8-7F627A318DB1}" srcOrd="1" destOrd="0" presId="urn:microsoft.com/office/officeart/2005/8/layout/list1"/>
    <dgm:cxn modelId="{8A330D1D-A468-4FFA-A09F-9DD9003028E5}" type="presOf" srcId="{30E66936-8738-4552-B96E-EA85044E0553}" destId="{7462CE70-082F-47E3-82E0-1A0E96E0B655}" srcOrd="0" destOrd="0" presId="urn:microsoft.com/office/officeart/2005/8/layout/list1"/>
    <dgm:cxn modelId="{B2C6A253-15AB-4979-A6ED-6ED2452FE5DC}" srcId="{A10E4DB1-D430-41EC-AB66-70D3BFE7F823}" destId="{614AFBE9-45EA-4A97-B78B-84D5C298CB1B}" srcOrd="0" destOrd="0" parTransId="{0D300D2E-976F-4DBD-81AB-A5002287EF0D}" sibTransId="{30F0E53B-42DC-444D-940E-6695964477AB}"/>
    <dgm:cxn modelId="{C8CD8EA3-1B37-4606-85B6-D33C55454164}" type="presOf" srcId="{178DC67B-3A6A-45FD-969A-C8F613C31B11}" destId="{1CA7282D-B476-4ECA-B629-E10400B5BC85}" srcOrd="0" destOrd="0" presId="urn:microsoft.com/office/officeart/2005/8/layout/list1"/>
    <dgm:cxn modelId="{8410FD83-ABC9-417C-9346-3681FDBEBB58}" srcId="{178DC67B-3A6A-45FD-969A-C8F613C31B11}" destId="{BA906CF5-8C07-4C8B-88DF-A4F2A3D8A81A}" srcOrd="1" destOrd="0" parTransId="{BFCF16F8-52D5-447E-98A9-4F64D24A90E4}" sibTransId="{6DB3A4D3-DB4C-498C-9AAD-FFC9262C52B9}"/>
    <dgm:cxn modelId="{CD934962-7D25-473B-8310-FED0055C98BC}" srcId="{8946D546-85B5-46FE-9908-CDCBE8220E89}" destId="{2C928BD7-7105-4550-B105-4C64FAFDAC2B}" srcOrd="0" destOrd="0" parTransId="{4F6BB0AA-9E49-4105-A672-FFC031080E80}" sibTransId="{46C4F018-E7BC-4AA7-A0C6-8E9AD478F15F}"/>
    <dgm:cxn modelId="{AE7AF005-1F53-426B-9B0F-40BD9349A0FA}" srcId="{178DC67B-3A6A-45FD-969A-C8F613C31B11}" destId="{8946D546-85B5-46FE-9908-CDCBE8220E89}" srcOrd="0" destOrd="0" parTransId="{3059E484-620D-4984-89E1-DF296E25F372}" sibTransId="{50651F8D-C928-42C5-90A0-A8D134CAF6D5}"/>
    <dgm:cxn modelId="{D19F7E8A-1ACA-4ED4-AB41-2F43CC982FF1}" type="presOf" srcId="{2C928BD7-7105-4550-B105-4C64FAFDAC2B}" destId="{91F25A24-200F-4DB6-B961-BED48E978A6A}" srcOrd="0" destOrd="0" presId="urn:microsoft.com/office/officeart/2005/8/layout/list1"/>
    <dgm:cxn modelId="{EF96CE20-3B9E-406E-B6AE-D3792DF045A1}" type="presOf" srcId="{A10E4DB1-D430-41EC-AB66-70D3BFE7F823}" destId="{D1503486-6AFE-43DB-AEFD-FAF8FAECD29F}" srcOrd="1" destOrd="0" presId="urn:microsoft.com/office/officeart/2005/8/layout/list1"/>
    <dgm:cxn modelId="{3A2A9AAF-B4EC-484D-8AAD-5D09079171DC}" srcId="{178DC67B-3A6A-45FD-969A-C8F613C31B11}" destId="{A10E4DB1-D430-41EC-AB66-70D3BFE7F823}" srcOrd="2" destOrd="0" parTransId="{6B195F7E-DA09-4615-A93B-3D23D3FE1B32}" sibTransId="{36BF2C38-D926-4965-90D0-43BD1616AE5E}"/>
    <dgm:cxn modelId="{E6CCCF1C-FF7C-43AE-9C25-444FAF32B68C}" type="presOf" srcId="{8946D546-85B5-46FE-9908-CDCBE8220E89}" destId="{68E4ED26-D4D0-4C54-A76D-49904A3726A6}" srcOrd="1" destOrd="0" presId="urn:microsoft.com/office/officeart/2005/8/layout/list1"/>
    <dgm:cxn modelId="{40FD626C-1031-46BB-B06B-47C1D45CE435}" srcId="{BA906CF5-8C07-4C8B-88DF-A4F2A3D8A81A}" destId="{30E66936-8738-4552-B96E-EA85044E0553}" srcOrd="0" destOrd="0" parTransId="{27C6F01D-21F1-4DA1-BFC3-025A92635B48}" sibTransId="{763356A5-0CE2-453D-AFC6-2F925BE0D903}"/>
    <dgm:cxn modelId="{9FDEBC80-A999-4239-A13F-776E905B1513}" type="presOf" srcId="{8946D546-85B5-46FE-9908-CDCBE8220E89}" destId="{225DAB05-CD83-46CA-BF4B-8C0C96D8EE1C}" srcOrd="0" destOrd="0" presId="urn:microsoft.com/office/officeart/2005/8/layout/list1"/>
    <dgm:cxn modelId="{61A3211D-E48B-49F3-8756-7C2DAB016439}" type="presOf" srcId="{A10E4DB1-D430-41EC-AB66-70D3BFE7F823}" destId="{54BB1FAC-FD70-4AA2-8BE5-9BFD474B120F}" srcOrd="0" destOrd="0" presId="urn:microsoft.com/office/officeart/2005/8/layout/list1"/>
    <dgm:cxn modelId="{7885B9BF-666E-4A3B-8889-E1C4975C0C4A}" type="presOf" srcId="{BA906CF5-8C07-4C8B-88DF-A4F2A3D8A81A}" destId="{5659E8E6-E4A2-4957-9EE4-1B6F2AFA3251}" srcOrd="0" destOrd="0" presId="urn:microsoft.com/office/officeart/2005/8/layout/list1"/>
    <dgm:cxn modelId="{82AD01BF-48FD-4D1B-8B64-B3CB420A9F78}" type="presParOf" srcId="{1CA7282D-B476-4ECA-B629-E10400B5BC85}" destId="{E10C631C-7E4B-4F3A-8181-58616EB775BE}" srcOrd="0" destOrd="0" presId="urn:microsoft.com/office/officeart/2005/8/layout/list1"/>
    <dgm:cxn modelId="{05C5610B-A3CD-4764-8B18-596E1152959B}" type="presParOf" srcId="{E10C631C-7E4B-4F3A-8181-58616EB775BE}" destId="{225DAB05-CD83-46CA-BF4B-8C0C96D8EE1C}" srcOrd="0" destOrd="0" presId="urn:microsoft.com/office/officeart/2005/8/layout/list1"/>
    <dgm:cxn modelId="{E1EBBE02-85F2-45AF-8953-42A6C45BA5CC}" type="presParOf" srcId="{E10C631C-7E4B-4F3A-8181-58616EB775BE}" destId="{68E4ED26-D4D0-4C54-A76D-49904A3726A6}" srcOrd="1" destOrd="0" presId="urn:microsoft.com/office/officeart/2005/8/layout/list1"/>
    <dgm:cxn modelId="{976A8873-0BA9-4E1E-BBEA-487B636AD7FF}" type="presParOf" srcId="{1CA7282D-B476-4ECA-B629-E10400B5BC85}" destId="{1E7AE588-5643-4F05-A1CF-F0911B128DC7}" srcOrd="1" destOrd="0" presId="urn:microsoft.com/office/officeart/2005/8/layout/list1"/>
    <dgm:cxn modelId="{42B89B8B-88B3-45D7-8E4C-2CC30257A649}" type="presParOf" srcId="{1CA7282D-B476-4ECA-B629-E10400B5BC85}" destId="{91F25A24-200F-4DB6-B961-BED48E978A6A}" srcOrd="2" destOrd="0" presId="urn:microsoft.com/office/officeart/2005/8/layout/list1"/>
    <dgm:cxn modelId="{13F1E162-B21B-4CBB-856C-FD77F5D3FBEC}" type="presParOf" srcId="{1CA7282D-B476-4ECA-B629-E10400B5BC85}" destId="{ADBFA589-0176-43A0-AEBF-9A09A5171622}" srcOrd="3" destOrd="0" presId="urn:microsoft.com/office/officeart/2005/8/layout/list1"/>
    <dgm:cxn modelId="{398B80C9-C04A-4A5E-BA0A-1A493961D001}" type="presParOf" srcId="{1CA7282D-B476-4ECA-B629-E10400B5BC85}" destId="{855CE2E6-822E-4EC5-9441-7E2444522D53}" srcOrd="4" destOrd="0" presId="urn:microsoft.com/office/officeart/2005/8/layout/list1"/>
    <dgm:cxn modelId="{0A0E4D8E-2322-414D-84D5-BFDB46889E5C}" type="presParOf" srcId="{855CE2E6-822E-4EC5-9441-7E2444522D53}" destId="{5659E8E6-E4A2-4957-9EE4-1B6F2AFA3251}" srcOrd="0" destOrd="0" presId="urn:microsoft.com/office/officeart/2005/8/layout/list1"/>
    <dgm:cxn modelId="{67C1B112-E171-43B6-804F-1BEFFC0F23AB}" type="presParOf" srcId="{855CE2E6-822E-4EC5-9441-7E2444522D53}" destId="{00839F7B-EFDA-45C3-84D8-7F627A318DB1}" srcOrd="1" destOrd="0" presId="urn:microsoft.com/office/officeart/2005/8/layout/list1"/>
    <dgm:cxn modelId="{BB95D230-2DBC-464A-B367-9A0B69BA644C}" type="presParOf" srcId="{1CA7282D-B476-4ECA-B629-E10400B5BC85}" destId="{ACE9687E-36CC-4575-B71A-815D38A969BE}" srcOrd="5" destOrd="0" presId="urn:microsoft.com/office/officeart/2005/8/layout/list1"/>
    <dgm:cxn modelId="{EFC301CB-C533-4545-9809-97E35186C22F}" type="presParOf" srcId="{1CA7282D-B476-4ECA-B629-E10400B5BC85}" destId="{7462CE70-082F-47E3-82E0-1A0E96E0B655}" srcOrd="6" destOrd="0" presId="urn:microsoft.com/office/officeart/2005/8/layout/list1"/>
    <dgm:cxn modelId="{59A8F391-88A9-4178-8F7F-41D363FE5A7A}" type="presParOf" srcId="{1CA7282D-B476-4ECA-B629-E10400B5BC85}" destId="{3373A8F1-206A-480E-B5C2-4BB9CCDE6E46}" srcOrd="7" destOrd="0" presId="urn:microsoft.com/office/officeart/2005/8/layout/list1"/>
    <dgm:cxn modelId="{C210D722-2EFE-4ADD-8442-70034EDA4A7F}" type="presParOf" srcId="{1CA7282D-B476-4ECA-B629-E10400B5BC85}" destId="{39C1E294-AAAA-4520-9143-E90E204CE68D}" srcOrd="8" destOrd="0" presId="urn:microsoft.com/office/officeart/2005/8/layout/list1"/>
    <dgm:cxn modelId="{31B23963-0AAA-46F8-884F-578EB7494D9E}" type="presParOf" srcId="{39C1E294-AAAA-4520-9143-E90E204CE68D}" destId="{54BB1FAC-FD70-4AA2-8BE5-9BFD474B120F}" srcOrd="0" destOrd="0" presId="urn:microsoft.com/office/officeart/2005/8/layout/list1"/>
    <dgm:cxn modelId="{9BF2EDC6-BBEC-4912-BE6D-5C04280589BA}" type="presParOf" srcId="{39C1E294-AAAA-4520-9143-E90E204CE68D}" destId="{D1503486-6AFE-43DB-AEFD-FAF8FAECD29F}" srcOrd="1" destOrd="0" presId="urn:microsoft.com/office/officeart/2005/8/layout/list1"/>
    <dgm:cxn modelId="{5202B8FE-513A-430D-833E-C06088428660}" type="presParOf" srcId="{1CA7282D-B476-4ECA-B629-E10400B5BC85}" destId="{D675EE37-A724-467B-A9D3-D640B613BD3A}" srcOrd="9" destOrd="0" presId="urn:microsoft.com/office/officeart/2005/8/layout/list1"/>
    <dgm:cxn modelId="{355959F4-5674-47C9-A6BE-B683D2D34A3C}" type="presParOf" srcId="{1CA7282D-B476-4ECA-B629-E10400B5BC85}" destId="{C7E2BD1D-3A47-4B36-A6E6-9C6CBD9EA41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DEB8FFD-BD92-4AFE-9395-3F57787AFC5F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AB526E5-ACC1-42B5-A128-B3751872592C}">
      <dgm:prSet phldrT="[Text]" custT="1"/>
      <dgm:spPr>
        <a:solidFill>
          <a:schemeClr val="tx1">
            <a:lumMod val="65000"/>
            <a:lumOff val="35000"/>
          </a:schemeClr>
        </a:solidFill>
        <a:ln w="28575">
          <a:solidFill>
            <a:srgbClr val="FF0000"/>
          </a:solidFill>
        </a:ln>
      </dgm:spPr>
      <dgm:t>
        <a:bodyPr/>
        <a:lstStyle/>
        <a:p>
          <a:r>
            <a:rPr lang="en-US" sz="2400" dirty="0" smtClean="0"/>
            <a:t>Look for “https” or a picture of a lock</a:t>
          </a:r>
          <a:endParaRPr lang="en-US" sz="2400" dirty="0"/>
        </a:p>
      </dgm:t>
    </dgm:pt>
    <dgm:pt modelId="{259FBC90-8A4C-44F3-A014-CEDCEFC330C3}" type="parTrans" cxnId="{C064A9EC-60EA-4B42-9AD7-0FFCDC02BA2F}">
      <dgm:prSet/>
      <dgm:spPr/>
      <dgm:t>
        <a:bodyPr/>
        <a:lstStyle/>
        <a:p>
          <a:endParaRPr lang="en-US"/>
        </a:p>
      </dgm:t>
    </dgm:pt>
    <dgm:pt modelId="{94D868B2-49CC-4532-9B6D-3C9A67FF90CF}" type="sibTrans" cxnId="{C064A9EC-60EA-4B42-9AD7-0FFCDC02BA2F}">
      <dgm:prSet/>
      <dgm:spPr/>
      <dgm:t>
        <a:bodyPr/>
        <a:lstStyle/>
        <a:p>
          <a:endParaRPr lang="en-US"/>
        </a:p>
      </dgm:t>
    </dgm:pt>
    <dgm:pt modelId="{736FDF31-ECA3-4936-8DFA-A648A66821CF}">
      <dgm:prSet phldrT="[Text]" custT="1"/>
      <dgm:spPr>
        <a:solidFill>
          <a:schemeClr val="tx1">
            <a:lumMod val="65000"/>
            <a:lumOff val="35000"/>
          </a:schemeClr>
        </a:solidFill>
        <a:ln w="28575">
          <a:solidFill>
            <a:srgbClr val="00B0F0"/>
          </a:solidFill>
        </a:ln>
      </dgm:spPr>
      <dgm:t>
        <a:bodyPr/>
        <a:lstStyle/>
        <a:p>
          <a:r>
            <a:rPr lang="en-US" sz="2400" dirty="0" smtClean="0"/>
            <a:t>Keep usernames and passwords safe</a:t>
          </a:r>
          <a:endParaRPr lang="en-US" sz="2400" dirty="0"/>
        </a:p>
      </dgm:t>
    </dgm:pt>
    <dgm:pt modelId="{B250DDA7-E725-4FFC-B2BC-BB9E04E4A3E5}" type="parTrans" cxnId="{70483C9E-0BAB-4F89-8EDE-86D3BC1ED56A}">
      <dgm:prSet/>
      <dgm:spPr/>
      <dgm:t>
        <a:bodyPr/>
        <a:lstStyle/>
        <a:p>
          <a:endParaRPr lang="en-US"/>
        </a:p>
      </dgm:t>
    </dgm:pt>
    <dgm:pt modelId="{439D47E3-01FC-411B-8DF1-197DD0342FE2}" type="sibTrans" cxnId="{70483C9E-0BAB-4F89-8EDE-86D3BC1ED56A}">
      <dgm:prSet/>
      <dgm:spPr/>
      <dgm:t>
        <a:bodyPr/>
        <a:lstStyle/>
        <a:p>
          <a:endParaRPr lang="en-US"/>
        </a:p>
      </dgm:t>
    </dgm:pt>
    <dgm:pt modelId="{60D1EA0A-EF41-4F99-922B-681D1EE36A54}">
      <dgm:prSet phldrT="[Text]" custT="1"/>
      <dgm:spPr>
        <a:solidFill>
          <a:schemeClr val="tx1">
            <a:lumMod val="65000"/>
            <a:lumOff val="35000"/>
          </a:schemeClr>
        </a:solidFill>
        <a:ln w="28575">
          <a:solidFill>
            <a:schemeClr val="accent1"/>
          </a:solidFill>
        </a:ln>
      </dgm:spPr>
      <dgm:t>
        <a:bodyPr/>
        <a:lstStyle/>
        <a:p>
          <a:r>
            <a:rPr lang="en-US" sz="2400" dirty="0" smtClean="0"/>
            <a:t>Search for your name</a:t>
          </a:r>
          <a:endParaRPr lang="en-US" sz="2400" dirty="0"/>
        </a:p>
      </dgm:t>
    </dgm:pt>
    <dgm:pt modelId="{E29031FF-2F61-4E9F-9ECA-62AD582AB255}" type="parTrans" cxnId="{15EEC8D2-20E5-49E1-A73E-E75CB218EE43}">
      <dgm:prSet/>
      <dgm:spPr/>
      <dgm:t>
        <a:bodyPr/>
        <a:lstStyle/>
        <a:p>
          <a:endParaRPr lang="en-US"/>
        </a:p>
      </dgm:t>
    </dgm:pt>
    <dgm:pt modelId="{20730656-C35A-4BC9-BFE0-70805277FB46}" type="sibTrans" cxnId="{15EEC8D2-20E5-49E1-A73E-E75CB218EE43}">
      <dgm:prSet/>
      <dgm:spPr/>
      <dgm:t>
        <a:bodyPr/>
        <a:lstStyle/>
        <a:p>
          <a:endParaRPr lang="en-US"/>
        </a:p>
      </dgm:t>
    </dgm:pt>
    <dgm:pt modelId="{58E0EEC9-94B6-4EA6-A56D-4ED065F1BAEB}">
      <dgm:prSet phldrT="[Text]" custT="1"/>
      <dgm:spPr>
        <a:solidFill>
          <a:schemeClr val="tx1">
            <a:lumMod val="65000"/>
            <a:lumOff val="35000"/>
          </a:schemeClr>
        </a:solidFill>
        <a:ln w="28575">
          <a:solidFill>
            <a:schemeClr val="accent3"/>
          </a:solidFill>
        </a:ln>
      </dgm:spPr>
      <dgm:t>
        <a:bodyPr/>
        <a:lstStyle/>
        <a:p>
          <a:r>
            <a:rPr lang="en-US" sz="2000" dirty="0" smtClean="0"/>
            <a:t>Once information is posted online, it can’t be taken back!</a:t>
          </a:r>
          <a:endParaRPr lang="en-US" sz="2000" dirty="0"/>
        </a:p>
      </dgm:t>
    </dgm:pt>
    <dgm:pt modelId="{3AE2A3C1-0060-4292-A76B-02478D239FFF}" type="parTrans" cxnId="{7CC968D1-BC9B-411D-A264-0FA04F1363C1}">
      <dgm:prSet/>
      <dgm:spPr/>
      <dgm:t>
        <a:bodyPr/>
        <a:lstStyle/>
        <a:p>
          <a:endParaRPr lang="en-US"/>
        </a:p>
      </dgm:t>
    </dgm:pt>
    <dgm:pt modelId="{291A9C70-DD6F-4719-82A1-BAD667A41549}" type="sibTrans" cxnId="{7CC968D1-BC9B-411D-A264-0FA04F1363C1}">
      <dgm:prSet/>
      <dgm:spPr/>
      <dgm:t>
        <a:bodyPr/>
        <a:lstStyle/>
        <a:p>
          <a:endParaRPr lang="en-US"/>
        </a:p>
      </dgm:t>
    </dgm:pt>
    <dgm:pt modelId="{E515B95E-1C21-4F35-AC8F-7D313874C620}">
      <dgm:prSet custT="1"/>
      <dgm:spPr>
        <a:solidFill>
          <a:schemeClr val="tx1">
            <a:lumMod val="65000"/>
            <a:lumOff val="35000"/>
          </a:schemeClr>
        </a:solidFill>
        <a:ln w="28575">
          <a:solidFill>
            <a:schemeClr val="accent1"/>
          </a:solidFill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400" dirty="0" smtClean="0"/>
            <a:t>Use privacy settings on social networking sites</a:t>
          </a:r>
          <a:endParaRPr lang="en-US" sz="2400" dirty="0"/>
        </a:p>
      </dgm:t>
    </dgm:pt>
    <dgm:pt modelId="{07B2C921-77C9-4B24-B679-2341EDB2AFCB}" type="parTrans" cxnId="{54377FCC-385D-48E9-8189-39CEFCE5013A}">
      <dgm:prSet/>
      <dgm:spPr/>
      <dgm:t>
        <a:bodyPr/>
        <a:lstStyle/>
        <a:p>
          <a:endParaRPr lang="en-US"/>
        </a:p>
      </dgm:t>
    </dgm:pt>
    <dgm:pt modelId="{335D1D43-269E-4105-97E2-718BDCB2229E}" type="sibTrans" cxnId="{54377FCC-385D-48E9-8189-39CEFCE5013A}">
      <dgm:prSet/>
      <dgm:spPr/>
      <dgm:t>
        <a:bodyPr/>
        <a:lstStyle/>
        <a:p>
          <a:endParaRPr lang="en-US"/>
        </a:p>
      </dgm:t>
    </dgm:pt>
    <dgm:pt modelId="{C703A469-A775-49D3-9E3B-2F2AA23DD53A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tx1">
            <a:lumMod val="65000"/>
            <a:lumOff val="35000"/>
          </a:schemeClr>
        </a:solidFill>
        <a:ln w="12700"/>
      </dgm:spPr>
      <dgm:t>
        <a:bodyPr/>
        <a:lstStyle/>
        <a:p>
          <a:r>
            <a:rPr lang="en-US" b="1" dirty="0" smtClean="0">
              <a:solidFill>
                <a:srgbClr val="FFFFFF"/>
              </a:solidFill>
            </a:rPr>
            <a:t>Use a credit card when making online purchases</a:t>
          </a:r>
          <a:endParaRPr lang="en-US" b="1" dirty="0">
            <a:solidFill>
              <a:srgbClr val="FFFFFF"/>
            </a:solidFill>
          </a:endParaRPr>
        </a:p>
      </dgm:t>
    </dgm:pt>
    <dgm:pt modelId="{8ABF7BCA-E644-4495-B8FB-450658C42C82}" type="parTrans" cxnId="{4EB6FECA-D8B9-4DD3-A3C2-94E95C87F2B5}">
      <dgm:prSet/>
      <dgm:spPr/>
      <dgm:t>
        <a:bodyPr/>
        <a:lstStyle/>
        <a:p>
          <a:endParaRPr lang="en-US"/>
        </a:p>
      </dgm:t>
    </dgm:pt>
    <dgm:pt modelId="{DB33F283-E219-45C8-8A5A-15B523C229BD}" type="sibTrans" cxnId="{4EB6FECA-D8B9-4DD3-A3C2-94E95C87F2B5}">
      <dgm:prSet/>
      <dgm:spPr/>
      <dgm:t>
        <a:bodyPr/>
        <a:lstStyle/>
        <a:p>
          <a:endParaRPr lang="en-US"/>
        </a:p>
      </dgm:t>
    </dgm:pt>
    <dgm:pt modelId="{B16AA074-10FE-413E-8E7D-962E5B8B5DFF}" type="pres">
      <dgm:prSet presAssocID="{1DEB8FFD-BD92-4AFE-9395-3F57787AFC5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39158A0-9651-457F-98F8-B62636BEFD0A}" type="pres">
      <dgm:prSet presAssocID="{8AB526E5-ACC1-42B5-A128-B3751872592C}" presName="node" presStyleLbl="node1" presStyleIdx="0" presStyleCnt="6" custScaleY="122269">
        <dgm:presLayoutVars>
          <dgm:bulletEnabled val="1"/>
        </dgm:presLayoutVars>
      </dgm:prSet>
      <dgm:spPr>
        <a:prstGeom prst="hexagon">
          <a:avLst/>
        </a:prstGeom>
      </dgm:spPr>
      <dgm:t>
        <a:bodyPr/>
        <a:lstStyle/>
        <a:p>
          <a:endParaRPr lang="en-US"/>
        </a:p>
      </dgm:t>
    </dgm:pt>
    <dgm:pt modelId="{914684F2-146F-4067-933A-55B5E4EA173C}" type="pres">
      <dgm:prSet presAssocID="{94D868B2-49CC-4532-9B6D-3C9A67FF90CF}" presName="sibTrans" presStyleCnt="0"/>
      <dgm:spPr/>
    </dgm:pt>
    <dgm:pt modelId="{B78806F0-F5C4-4088-B649-1441A12A82BD}" type="pres">
      <dgm:prSet presAssocID="{736FDF31-ECA3-4936-8DFA-A648A66821CF}" presName="node" presStyleLbl="node1" presStyleIdx="1" presStyleCnt="6" custScaleY="122269">
        <dgm:presLayoutVars>
          <dgm:bulletEnabled val="1"/>
        </dgm:presLayoutVars>
      </dgm:prSet>
      <dgm:spPr>
        <a:prstGeom prst="hexagon">
          <a:avLst/>
        </a:prstGeom>
      </dgm:spPr>
      <dgm:t>
        <a:bodyPr/>
        <a:lstStyle/>
        <a:p>
          <a:endParaRPr lang="en-US"/>
        </a:p>
      </dgm:t>
    </dgm:pt>
    <dgm:pt modelId="{497F6550-0056-4F1B-914C-B84D9954E329}" type="pres">
      <dgm:prSet presAssocID="{439D47E3-01FC-411B-8DF1-197DD0342FE2}" presName="sibTrans" presStyleCnt="0"/>
      <dgm:spPr/>
    </dgm:pt>
    <dgm:pt modelId="{9369A4DD-B9CA-440C-B084-6D87B058631D}" type="pres">
      <dgm:prSet presAssocID="{C703A469-A775-49D3-9E3B-2F2AA23DD53A}" presName="node" presStyleLbl="node1" presStyleIdx="2" presStyleCnt="6" custScaleY="122269">
        <dgm:presLayoutVars>
          <dgm:bulletEnabled val="1"/>
        </dgm:presLayoutVars>
      </dgm:prSet>
      <dgm:spPr>
        <a:prstGeom prst="hexagon">
          <a:avLst/>
        </a:prstGeom>
      </dgm:spPr>
      <dgm:t>
        <a:bodyPr/>
        <a:lstStyle/>
        <a:p>
          <a:endParaRPr lang="en-US"/>
        </a:p>
      </dgm:t>
    </dgm:pt>
    <dgm:pt modelId="{658988D5-B795-4BAB-A9A1-594741FA07D1}" type="pres">
      <dgm:prSet presAssocID="{DB33F283-E219-45C8-8A5A-15B523C229BD}" presName="sibTrans" presStyleCnt="0"/>
      <dgm:spPr/>
    </dgm:pt>
    <dgm:pt modelId="{9440188D-301D-40F2-AC12-27F863A9EB20}" type="pres">
      <dgm:prSet presAssocID="{60D1EA0A-EF41-4F99-922B-681D1EE36A54}" presName="node" presStyleLbl="node1" presStyleIdx="3" presStyleCnt="6" custScaleY="122269">
        <dgm:presLayoutVars>
          <dgm:bulletEnabled val="1"/>
        </dgm:presLayoutVars>
      </dgm:prSet>
      <dgm:spPr>
        <a:prstGeom prst="hexagon">
          <a:avLst/>
        </a:prstGeom>
      </dgm:spPr>
      <dgm:t>
        <a:bodyPr/>
        <a:lstStyle/>
        <a:p>
          <a:endParaRPr lang="en-US"/>
        </a:p>
      </dgm:t>
    </dgm:pt>
    <dgm:pt modelId="{829AA533-24D7-45BC-8285-3385D4D47555}" type="pres">
      <dgm:prSet presAssocID="{20730656-C35A-4BC9-BFE0-70805277FB46}" presName="sibTrans" presStyleCnt="0"/>
      <dgm:spPr/>
    </dgm:pt>
    <dgm:pt modelId="{8C23A624-E686-42EE-A569-84528F3CBFE6}" type="pres">
      <dgm:prSet presAssocID="{58E0EEC9-94B6-4EA6-A56D-4ED065F1BAEB}" presName="node" presStyleLbl="node1" presStyleIdx="4" presStyleCnt="6" custScaleY="122269">
        <dgm:presLayoutVars>
          <dgm:bulletEnabled val="1"/>
        </dgm:presLayoutVars>
      </dgm:prSet>
      <dgm:spPr>
        <a:prstGeom prst="hexagon">
          <a:avLst/>
        </a:prstGeom>
      </dgm:spPr>
      <dgm:t>
        <a:bodyPr/>
        <a:lstStyle/>
        <a:p>
          <a:endParaRPr lang="en-US"/>
        </a:p>
      </dgm:t>
    </dgm:pt>
    <dgm:pt modelId="{0D6466F1-74BE-4D40-AF07-579452FA0B24}" type="pres">
      <dgm:prSet presAssocID="{291A9C70-DD6F-4719-82A1-BAD667A41549}" presName="sibTrans" presStyleCnt="0"/>
      <dgm:spPr/>
    </dgm:pt>
    <dgm:pt modelId="{A6BBDABB-7D75-4C3B-A7C0-16DCC5692B60}" type="pres">
      <dgm:prSet presAssocID="{E515B95E-1C21-4F35-AC8F-7D313874C620}" presName="node" presStyleLbl="node1" presStyleIdx="5" presStyleCnt="6" custScaleY="122269">
        <dgm:presLayoutVars>
          <dgm:bulletEnabled val="1"/>
        </dgm:presLayoutVars>
      </dgm:prSet>
      <dgm:spPr>
        <a:prstGeom prst="hexagon">
          <a:avLst/>
        </a:prstGeom>
      </dgm:spPr>
      <dgm:t>
        <a:bodyPr/>
        <a:lstStyle/>
        <a:p>
          <a:endParaRPr lang="en-US"/>
        </a:p>
      </dgm:t>
    </dgm:pt>
  </dgm:ptLst>
  <dgm:cxnLst>
    <dgm:cxn modelId="{FD655A53-75E0-4FC6-B929-755E53F22287}" type="presOf" srcId="{736FDF31-ECA3-4936-8DFA-A648A66821CF}" destId="{B78806F0-F5C4-4088-B649-1441A12A82BD}" srcOrd="0" destOrd="0" presId="urn:microsoft.com/office/officeart/2005/8/layout/default"/>
    <dgm:cxn modelId="{C064A9EC-60EA-4B42-9AD7-0FFCDC02BA2F}" srcId="{1DEB8FFD-BD92-4AFE-9395-3F57787AFC5F}" destId="{8AB526E5-ACC1-42B5-A128-B3751872592C}" srcOrd="0" destOrd="0" parTransId="{259FBC90-8A4C-44F3-A014-CEDCEFC330C3}" sibTransId="{94D868B2-49CC-4532-9B6D-3C9A67FF90CF}"/>
    <dgm:cxn modelId="{4EB6FECA-D8B9-4DD3-A3C2-94E95C87F2B5}" srcId="{1DEB8FFD-BD92-4AFE-9395-3F57787AFC5F}" destId="{C703A469-A775-49D3-9E3B-2F2AA23DD53A}" srcOrd="2" destOrd="0" parTransId="{8ABF7BCA-E644-4495-B8FB-450658C42C82}" sibTransId="{DB33F283-E219-45C8-8A5A-15B523C229BD}"/>
    <dgm:cxn modelId="{54377FCC-385D-48E9-8189-39CEFCE5013A}" srcId="{1DEB8FFD-BD92-4AFE-9395-3F57787AFC5F}" destId="{E515B95E-1C21-4F35-AC8F-7D313874C620}" srcOrd="5" destOrd="0" parTransId="{07B2C921-77C9-4B24-B679-2341EDB2AFCB}" sibTransId="{335D1D43-269E-4105-97E2-718BDCB2229E}"/>
    <dgm:cxn modelId="{0567CD8A-A866-470D-A297-71449D10FFAE}" type="presOf" srcId="{58E0EEC9-94B6-4EA6-A56D-4ED065F1BAEB}" destId="{8C23A624-E686-42EE-A569-84528F3CBFE6}" srcOrd="0" destOrd="0" presId="urn:microsoft.com/office/officeart/2005/8/layout/default"/>
    <dgm:cxn modelId="{13E24152-FCB8-4DBA-ADA1-FB8D846D9FFA}" type="presOf" srcId="{8AB526E5-ACC1-42B5-A128-B3751872592C}" destId="{939158A0-9651-457F-98F8-B62636BEFD0A}" srcOrd="0" destOrd="0" presId="urn:microsoft.com/office/officeart/2005/8/layout/default"/>
    <dgm:cxn modelId="{B726E4F3-D26B-413D-B96D-4F202AA133C3}" type="presOf" srcId="{60D1EA0A-EF41-4F99-922B-681D1EE36A54}" destId="{9440188D-301D-40F2-AC12-27F863A9EB20}" srcOrd="0" destOrd="0" presId="urn:microsoft.com/office/officeart/2005/8/layout/default"/>
    <dgm:cxn modelId="{5C06EB01-70EF-422F-B0F4-1A5683C59858}" type="presOf" srcId="{1DEB8FFD-BD92-4AFE-9395-3F57787AFC5F}" destId="{B16AA074-10FE-413E-8E7D-962E5B8B5DFF}" srcOrd="0" destOrd="0" presId="urn:microsoft.com/office/officeart/2005/8/layout/default"/>
    <dgm:cxn modelId="{7CC968D1-BC9B-411D-A264-0FA04F1363C1}" srcId="{1DEB8FFD-BD92-4AFE-9395-3F57787AFC5F}" destId="{58E0EEC9-94B6-4EA6-A56D-4ED065F1BAEB}" srcOrd="4" destOrd="0" parTransId="{3AE2A3C1-0060-4292-A76B-02478D239FFF}" sibTransId="{291A9C70-DD6F-4719-82A1-BAD667A41549}"/>
    <dgm:cxn modelId="{55B15DE8-E61D-49C0-98C4-21AC9F53A4FC}" type="presOf" srcId="{E515B95E-1C21-4F35-AC8F-7D313874C620}" destId="{A6BBDABB-7D75-4C3B-A7C0-16DCC5692B60}" srcOrd="0" destOrd="0" presId="urn:microsoft.com/office/officeart/2005/8/layout/default"/>
    <dgm:cxn modelId="{70483C9E-0BAB-4F89-8EDE-86D3BC1ED56A}" srcId="{1DEB8FFD-BD92-4AFE-9395-3F57787AFC5F}" destId="{736FDF31-ECA3-4936-8DFA-A648A66821CF}" srcOrd="1" destOrd="0" parTransId="{B250DDA7-E725-4FFC-B2BC-BB9E04E4A3E5}" sibTransId="{439D47E3-01FC-411B-8DF1-197DD0342FE2}"/>
    <dgm:cxn modelId="{15EEC8D2-20E5-49E1-A73E-E75CB218EE43}" srcId="{1DEB8FFD-BD92-4AFE-9395-3F57787AFC5F}" destId="{60D1EA0A-EF41-4F99-922B-681D1EE36A54}" srcOrd="3" destOrd="0" parTransId="{E29031FF-2F61-4E9F-9ECA-62AD582AB255}" sibTransId="{20730656-C35A-4BC9-BFE0-70805277FB46}"/>
    <dgm:cxn modelId="{B4414CFF-F27F-45C6-84BB-15BE641A0199}" type="presOf" srcId="{C703A469-A775-49D3-9E3B-2F2AA23DD53A}" destId="{9369A4DD-B9CA-440C-B084-6D87B058631D}" srcOrd="0" destOrd="0" presId="urn:microsoft.com/office/officeart/2005/8/layout/default"/>
    <dgm:cxn modelId="{E8D4600C-BAC4-4050-99BB-CC8FA7A1540E}" type="presParOf" srcId="{B16AA074-10FE-413E-8E7D-962E5B8B5DFF}" destId="{939158A0-9651-457F-98F8-B62636BEFD0A}" srcOrd="0" destOrd="0" presId="urn:microsoft.com/office/officeart/2005/8/layout/default"/>
    <dgm:cxn modelId="{36CBCCD8-055F-468F-87E1-50114183463F}" type="presParOf" srcId="{B16AA074-10FE-413E-8E7D-962E5B8B5DFF}" destId="{914684F2-146F-4067-933A-55B5E4EA173C}" srcOrd="1" destOrd="0" presId="urn:microsoft.com/office/officeart/2005/8/layout/default"/>
    <dgm:cxn modelId="{7E22F625-5744-456A-9451-99210E795872}" type="presParOf" srcId="{B16AA074-10FE-413E-8E7D-962E5B8B5DFF}" destId="{B78806F0-F5C4-4088-B649-1441A12A82BD}" srcOrd="2" destOrd="0" presId="urn:microsoft.com/office/officeart/2005/8/layout/default"/>
    <dgm:cxn modelId="{3FFDEE8A-16DB-487C-987E-A9B1E95BBF9E}" type="presParOf" srcId="{B16AA074-10FE-413E-8E7D-962E5B8B5DFF}" destId="{497F6550-0056-4F1B-914C-B84D9954E329}" srcOrd="3" destOrd="0" presId="urn:microsoft.com/office/officeart/2005/8/layout/default"/>
    <dgm:cxn modelId="{D1B90B82-CC58-490F-9BA7-6F8782F2FA92}" type="presParOf" srcId="{B16AA074-10FE-413E-8E7D-962E5B8B5DFF}" destId="{9369A4DD-B9CA-440C-B084-6D87B058631D}" srcOrd="4" destOrd="0" presId="urn:microsoft.com/office/officeart/2005/8/layout/default"/>
    <dgm:cxn modelId="{AFB7CA06-5D69-4E27-A9CA-A1DF20DCFEE8}" type="presParOf" srcId="{B16AA074-10FE-413E-8E7D-962E5B8B5DFF}" destId="{658988D5-B795-4BAB-A9A1-594741FA07D1}" srcOrd="5" destOrd="0" presId="urn:microsoft.com/office/officeart/2005/8/layout/default"/>
    <dgm:cxn modelId="{A386B0F8-E2EB-4CB0-AF6D-604BC20485EE}" type="presParOf" srcId="{B16AA074-10FE-413E-8E7D-962E5B8B5DFF}" destId="{9440188D-301D-40F2-AC12-27F863A9EB20}" srcOrd="6" destOrd="0" presId="urn:microsoft.com/office/officeart/2005/8/layout/default"/>
    <dgm:cxn modelId="{10F087BE-5CCC-4617-9F68-A9E47A40D5FF}" type="presParOf" srcId="{B16AA074-10FE-413E-8E7D-962E5B8B5DFF}" destId="{829AA533-24D7-45BC-8285-3385D4D47555}" srcOrd="7" destOrd="0" presId="urn:microsoft.com/office/officeart/2005/8/layout/default"/>
    <dgm:cxn modelId="{098DC5F0-F461-475B-9513-3F38B47F47D3}" type="presParOf" srcId="{B16AA074-10FE-413E-8E7D-962E5B8B5DFF}" destId="{8C23A624-E686-42EE-A569-84528F3CBFE6}" srcOrd="8" destOrd="0" presId="urn:microsoft.com/office/officeart/2005/8/layout/default"/>
    <dgm:cxn modelId="{594C6268-2F1A-4D1D-899F-F07F533ACE12}" type="presParOf" srcId="{B16AA074-10FE-413E-8E7D-962E5B8B5DFF}" destId="{0D6466F1-74BE-4D40-AF07-579452FA0B24}" srcOrd="9" destOrd="0" presId="urn:microsoft.com/office/officeart/2005/8/layout/default"/>
    <dgm:cxn modelId="{3D35D84A-D3AF-4944-AE45-2944991A4E44}" type="presParOf" srcId="{B16AA074-10FE-413E-8E7D-962E5B8B5DFF}" destId="{A6BBDABB-7D75-4C3B-A7C0-16DCC5692B60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74F5DFC7-B5F6-45E8-82FF-8D446D96BCA9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0A02D6B-0004-457D-BB6F-BE018990E197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Practice electronic device safety</a:t>
          </a:r>
          <a:endParaRPr lang="en-US" dirty="0"/>
        </a:p>
      </dgm:t>
    </dgm:pt>
    <dgm:pt modelId="{B47E2685-F01C-4A67-9BCE-E80163D952CD}" type="parTrans" cxnId="{3842B447-9DF1-4085-9D3C-61665E62B82E}">
      <dgm:prSet/>
      <dgm:spPr/>
      <dgm:t>
        <a:bodyPr/>
        <a:lstStyle/>
        <a:p>
          <a:endParaRPr lang="en-US"/>
        </a:p>
      </dgm:t>
    </dgm:pt>
    <dgm:pt modelId="{B60A23FF-30BD-47EE-AB57-6007683E8D29}" type="sibTrans" cxnId="{3842B447-9DF1-4085-9D3C-61665E62B82E}">
      <dgm:prSet/>
      <dgm:spPr/>
      <dgm:t>
        <a:bodyPr/>
        <a:lstStyle/>
        <a:p>
          <a:endParaRPr lang="en-US"/>
        </a:p>
      </dgm:t>
    </dgm:pt>
    <dgm:pt modelId="{A695840A-8713-41D1-A400-0F3797819259}">
      <dgm:prSet phldrT="[Text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Use updated anti-virus and anti-spyware software</a:t>
          </a:r>
          <a:endParaRPr lang="en-US" dirty="0"/>
        </a:p>
      </dgm:t>
    </dgm:pt>
    <dgm:pt modelId="{93B5A9A4-92CC-4876-B0AC-8AC403BD9A07}" type="parTrans" cxnId="{ECD3ABE0-B39A-4E88-BD16-F9D9C096B761}">
      <dgm:prSet/>
      <dgm:spPr/>
      <dgm:t>
        <a:bodyPr/>
        <a:lstStyle/>
        <a:p>
          <a:endParaRPr lang="en-US"/>
        </a:p>
      </dgm:t>
    </dgm:pt>
    <dgm:pt modelId="{19D05DE7-14AD-4065-9545-3594DE196DAA}" type="sibTrans" cxnId="{ECD3ABE0-B39A-4E88-BD16-F9D9C096B761}">
      <dgm:prSet/>
      <dgm:spPr/>
      <dgm:t>
        <a:bodyPr/>
        <a:lstStyle/>
        <a:p>
          <a:endParaRPr lang="en-US"/>
        </a:p>
      </dgm:t>
    </dgm:pt>
    <dgm:pt modelId="{9237A261-AD2C-4BEA-8EE7-8269534183E5}">
      <dgm:prSet phldrT="[Text]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ln>
          <a:solidFill>
            <a:srgbClr val="00B0F0"/>
          </a:solidFill>
        </a:ln>
      </dgm:spPr>
      <dgm:t>
        <a:bodyPr/>
        <a:lstStyle/>
        <a:p>
          <a:r>
            <a:rPr lang="en-US" dirty="0" smtClean="0"/>
            <a:t>Watch for strange actions that may indicate spyware</a:t>
          </a:r>
          <a:endParaRPr lang="en-US" dirty="0"/>
        </a:p>
      </dgm:t>
    </dgm:pt>
    <dgm:pt modelId="{2123564D-5369-416E-84C2-49BB3EDB1986}" type="parTrans" cxnId="{24A8300B-B30A-41EC-A4E2-903F133C4216}">
      <dgm:prSet/>
      <dgm:spPr/>
      <dgm:t>
        <a:bodyPr/>
        <a:lstStyle/>
        <a:p>
          <a:endParaRPr lang="en-US"/>
        </a:p>
      </dgm:t>
    </dgm:pt>
    <dgm:pt modelId="{AB19E8B0-5648-4863-9ECA-33CECBC1DF2F}" type="sibTrans" cxnId="{24A8300B-B30A-41EC-A4E2-903F133C4216}">
      <dgm:prSet/>
      <dgm:spPr/>
      <dgm:t>
        <a:bodyPr/>
        <a:lstStyle/>
        <a:p>
          <a:endParaRPr lang="en-US"/>
        </a:p>
      </dgm:t>
    </dgm:pt>
    <dgm:pt modelId="{7336FB5F-E908-4A23-A82C-0F5DFF54EC35}">
      <dgm:prSet phldrT="[Text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Do not click on links found in pop-up advertisements or suspicious email</a:t>
          </a:r>
          <a:endParaRPr lang="en-US" dirty="0"/>
        </a:p>
      </dgm:t>
    </dgm:pt>
    <dgm:pt modelId="{3F8BCF62-EA29-48C9-80E8-E129381248E6}" type="parTrans" cxnId="{041EA457-212E-4E70-80F1-92564FB63073}">
      <dgm:prSet/>
      <dgm:spPr/>
      <dgm:t>
        <a:bodyPr/>
        <a:lstStyle/>
        <a:p>
          <a:endParaRPr lang="en-US"/>
        </a:p>
      </dgm:t>
    </dgm:pt>
    <dgm:pt modelId="{C2194BC4-B8B2-4F57-A7AC-902B6A139228}" type="sibTrans" cxnId="{041EA457-212E-4E70-80F1-92564FB63073}">
      <dgm:prSet/>
      <dgm:spPr/>
      <dgm:t>
        <a:bodyPr/>
        <a:lstStyle/>
        <a:p>
          <a:endParaRPr lang="en-US"/>
        </a:p>
      </dgm:t>
    </dgm:pt>
    <dgm:pt modelId="{8489948B-FDD3-4AF1-9E10-CAB29D295D93}" type="pres">
      <dgm:prSet presAssocID="{74F5DFC7-B5F6-45E8-82FF-8D446D96BCA9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36BD113C-9D63-4A8D-A098-2723C370924A}" type="pres">
      <dgm:prSet presAssocID="{D0A02D6B-0004-457D-BB6F-BE018990E197}" presName="singleCycle" presStyleCnt="0"/>
      <dgm:spPr/>
    </dgm:pt>
    <dgm:pt modelId="{CBC599B0-E338-4A61-870A-AA6748FEDE14}" type="pres">
      <dgm:prSet presAssocID="{D0A02D6B-0004-457D-BB6F-BE018990E197}" presName="singleCenter" presStyleLbl="node1" presStyleIdx="0" presStyleCnt="4" custScaleX="145987" custScaleY="118952" custLinFactNeighborX="-883" custLinFactNeighborY="-9259">
        <dgm:presLayoutVars>
          <dgm:chMax val="7"/>
          <dgm:chPref val="7"/>
        </dgm:presLayoutVars>
      </dgm:prSet>
      <dgm:spPr/>
      <dgm:t>
        <a:bodyPr/>
        <a:lstStyle/>
        <a:p>
          <a:endParaRPr lang="en-US"/>
        </a:p>
      </dgm:t>
    </dgm:pt>
    <dgm:pt modelId="{576AEAAD-F2FD-488F-B699-7E248E4B9520}" type="pres">
      <dgm:prSet presAssocID="{93B5A9A4-92CC-4876-B0AC-8AC403BD9A07}" presName="Name56" presStyleLbl="parChTrans1D2" presStyleIdx="0" presStyleCnt="3"/>
      <dgm:spPr/>
      <dgm:t>
        <a:bodyPr/>
        <a:lstStyle/>
        <a:p>
          <a:endParaRPr lang="en-US"/>
        </a:p>
      </dgm:t>
    </dgm:pt>
    <dgm:pt modelId="{88E71C77-42EB-4060-9DF1-5927DB98A0F3}" type="pres">
      <dgm:prSet presAssocID="{A695840A-8713-41D1-A400-0F3797819259}" presName="text0" presStyleLbl="node1" presStyleIdx="1" presStyleCnt="4" custScaleX="2098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F4EDA9-9322-41EA-88C8-09D807A025DF}" type="pres">
      <dgm:prSet presAssocID="{2123564D-5369-416E-84C2-49BB3EDB1986}" presName="Name56" presStyleLbl="parChTrans1D2" presStyleIdx="1" presStyleCnt="3"/>
      <dgm:spPr/>
      <dgm:t>
        <a:bodyPr/>
        <a:lstStyle/>
        <a:p>
          <a:endParaRPr lang="en-US"/>
        </a:p>
      </dgm:t>
    </dgm:pt>
    <dgm:pt modelId="{677D2239-3125-40F9-8EFA-98B479CA7325}" type="pres">
      <dgm:prSet presAssocID="{9237A261-AD2C-4BEA-8EE7-8269534183E5}" presName="text0" presStyleLbl="node1" presStyleIdx="2" presStyleCnt="4" custScaleX="2098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C15C34-74EF-4B08-8F2D-3F4EC9210658}" type="pres">
      <dgm:prSet presAssocID="{3F8BCF62-EA29-48C9-80E8-E129381248E6}" presName="Name56" presStyleLbl="parChTrans1D2" presStyleIdx="2" presStyleCnt="3"/>
      <dgm:spPr/>
      <dgm:t>
        <a:bodyPr/>
        <a:lstStyle/>
        <a:p>
          <a:endParaRPr lang="en-US"/>
        </a:p>
      </dgm:t>
    </dgm:pt>
    <dgm:pt modelId="{A5FF78E9-6BAE-48C5-B96C-E0A02A43C7F5}" type="pres">
      <dgm:prSet presAssocID="{7336FB5F-E908-4A23-A82C-0F5DFF54EC35}" presName="text0" presStyleLbl="node1" presStyleIdx="3" presStyleCnt="4" custScaleX="2098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842B447-9DF1-4085-9D3C-61665E62B82E}" srcId="{74F5DFC7-B5F6-45E8-82FF-8D446D96BCA9}" destId="{D0A02D6B-0004-457D-BB6F-BE018990E197}" srcOrd="0" destOrd="0" parTransId="{B47E2685-F01C-4A67-9BCE-E80163D952CD}" sibTransId="{B60A23FF-30BD-47EE-AB57-6007683E8D29}"/>
    <dgm:cxn modelId="{2213D1B9-D9F8-4C10-B8EF-4210DEC4F57F}" type="presOf" srcId="{7336FB5F-E908-4A23-A82C-0F5DFF54EC35}" destId="{A5FF78E9-6BAE-48C5-B96C-E0A02A43C7F5}" srcOrd="0" destOrd="0" presId="urn:microsoft.com/office/officeart/2008/layout/RadialCluster"/>
    <dgm:cxn modelId="{82941A48-4A46-403A-9D0F-57A7928DB9C7}" type="presOf" srcId="{A695840A-8713-41D1-A400-0F3797819259}" destId="{88E71C77-42EB-4060-9DF1-5927DB98A0F3}" srcOrd="0" destOrd="0" presId="urn:microsoft.com/office/officeart/2008/layout/RadialCluster"/>
    <dgm:cxn modelId="{25E3F2BB-2CCD-47E4-912C-0C4B0E90D840}" type="presOf" srcId="{D0A02D6B-0004-457D-BB6F-BE018990E197}" destId="{CBC599B0-E338-4A61-870A-AA6748FEDE14}" srcOrd="0" destOrd="0" presId="urn:microsoft.com/office/officeart/2008/layout/RadialCluster"/>
    <dgm:cxn modelId="{11C2280E-EB63-40C2-A8B0-3849692BB3ED}" type="presOf" srcId="{74F5DFC7-B5F6-45E8-82FF-8D446D96BCA9}" destId="{8489948B-FDD3-4AF1-9E10-CAB29D295D93}" srcOrd="0" destOrd="0" presId="urn:microsoft.com/office/officeart/2008/layout/RadialCluster"/>
    <dgm:cxn modelId="{041EA457-212E-4E70-80F1-92564FB63073}" srcId="{D0A02D6B-0004-457D-BB6F-BE018990E197}" destId="{7336FB5F-E908-4A23-A82C-0F5DFF54EC35}" srcOrd="2" destOrd="0" parTransId="{3F8BCF62-EA29-48C9-80E8-E129381248E6}" sibTransId="{C2194BC4-B8B2-4F57-A7AC-902B6A139228}"/>
    <dgm:cxn modelId="{C73AF59A-586D-4D9E-822A-96E8EA9263E3}" type="presOf" srcId="{3F8BCF62-EA29-48C9-80E8-E129381248E6}" destId="{33C15C34-74EF-4B08-8F2D-3F4EC9210658}" srcOrd="0" destOrd="0" presId="urn:microsoft.com/office/officeart/2008/layout/RadialCluster"/>
    <dgm:cxn modelId="{F0C80A5E-03A8-4EF1-B43D-85249C2DF840}" type="presOf" srcId="{2123564D-5369-416E-84C2-49BB3EDB1986}" destId="{31F4EDA9-9322-41EA-88C8-09D807A025DF}" srcOrd="0" destOrd="0" presId="urn:microsoft.com/office/officeart/2008/layout/RadialCluster"/>
    <dgm:cxn modelId="{6CC20B3B-1824-4225-A79E-C88C32E485A7}" type="presOf" srcId="{9237A261-AD2C-4BEA-8EE7-8269534183E5}" destId="{677D2239-3125-40F9-8EFA-98B479CA7325}" srcOrd="0" destOrd="0" presId="urn:microsoft.com/office/officeart/2008/layout/RadialCluster"/>
    <dgm:cxn modelId="{24A8300B-B30A-41EC-A4E2-903F133C4216}" srcId="{D0A02D6B-0004-457D-BB6F-BE018990E197}" destId="{9237A261-AD2C-4BEA-8EE7-8269534183E5}" srcOrd="1" destOrd="0" parTransId="{2123564D-5369-416E-84C2-49BB3EDB1986}" sibTransId="{AB19E8B0-5648-4863-9ECA-33CECBC1DF2F}"/>
    <dgm:cxn modelId="{3A264A1D-D6E6-4BBD-8973-C5DEB86A908A}" type="presOf" srcId="{93B5A9A4-92CC-4876-B0AC-8AC403BD9A07}" destId="{576AEAAD-F2FD-488F-B699-7E248E4B9520}" srcOrd="0" destOrd="0" presId="urn:microsoft.com/office/officeart/2008/layout/RadialCluster"/>
    <dgm:cxn modelId="{ECD3ABE0-B39A-4E88-BD16-F9D9C096B761}" srcId="{D0A02D6B-0004-457D-BB6F-BE018990E197}" destId="{A695840A-8713-41D1-A400-0F3797819259}" srcOrd="0" destOrd="0" parTransId="{93B5A9A4-92CC-4876-B0AC-8AC403BD9A07}" sibTransId="{19D05DE7-14AD-4065-9545-3594DE196DAA}"/>
    <dgm:cxn modelId="{7A5BD0D7-2845-4EBC-A3D0-5E6B0BF5AC26}" type="presParOf" srcId="{8489948B-FDD3-4AF1-9E10-CAB29D295D93}" destId="{36BD113C-9D63-4A8D-A098-2723C370924A}" srcOrd="0" destOrd="0" presId="urn:microsoft.com/office/officeart/2008/layout/RadialCluster"/>
    <dgm:cxn modelId="{6522129B-66FA-4CA4-9436-B73C4B3F8326}" type="presParOf" srcId="{36BD113C-9D63-4A8D-A098-2723C370924A}" destId="{CBC599B0-E338-4A61-870A-AA6748FEDE14}" srcOrd="0" destOrd="0" presId="urn:microsoft.com/office/officeart/2008/layout/RadialCluster"/>
    <dgm:cxn modelId="{E031A63E-5740-4D4F-A98B-3D1685B88629}" type="presParOf" srcId="{36BD113C-9D63-4A8D-A098-2723C370924A}" destId="{576AEAAD-F2FD-488F-B699-7E248E4B9520}" srcOrd="1" destOrd="0" presId="urn:microsoft.com/office/officeart/2008/layout/RadialCluster"/>
    <dgm:cxn modelId="{D959FEDB-5338-42FD-96F4-C7454B0119E9}" type="presParOf" srcId="{36BD113C-9D63-4A8D-A098-2723C370924A}" destId="{88E71C77-42EB-4060-9DF1-5927DB98A0F3}" srcOrd="2" destOrd="0" presId="urn:microsoft.com/office/officeart/2008/layout/RadialCluster"/>
    <dgm:cxn modelId="{DDF6295E-7579-4E68-A556-2F171B261752}" type="presParOf" srcId="{36BD113C-9D63-4A8D-A098-2723C370924A}" destId="{31F4EDA9-9322-41EA-88C8-09D807A025DF}" srcOrd="3" destOrd="0" presId="urn:microsoft.com/office/officeart/2008/layout/RadialCluster"/>
    <dgm:cxn modelId="{9C1F6F1F-7424-4A1C-B85E-175BC343774A}" type="presParOf" srcId="{36BD113C-9D63-4A8D-A098-2723C370924A}" destId="{677D2239-3125-40F9-8EFA-98B479CA7325}" srcOrd="4" destOrd="0" presId="urn:microsoft.com/office/officeart/2008/layout/RadialCluster"/>
    <dgm:cxn modelId="{A059D35F-759F-41F0-90A5-CD2D18B09891}" type="presParOf" srcId="{36BD113C-9D63-4A8D-A098-2723C370924A}" destId="{33C15C34-74EF-4B08-8F2D-3F4EC9210658}" srcOrd="5" destOrd="0" presId="urn:microsoft.com/office/officeart/2008/layout/RadialCluster"/>
    <dgm:cxn modelId="{3FBA058C-03DE-4A64-B65F-B304989D3DEC}" type="presParOf" srcId="{36BD113C-9D63-4A8D-A098-2723C370924A}" destId="{A5FF78E9-6BAE-48C5-B96C-E0A02A43C7F5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B29B966B-2FF5-450D-AB99-75506DDEEA07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CD63524-BF94-46E0-B662-C812A82D4A64}">
      <dgm:prSet phldrT="[Text]"/>
      <dgm:spPr>
        <a:solidFill>
          <a:srgbClr val="00B0F0"/>
        </a:solidFill>
        <a:ln>
          <a:solidFill>
            <a:schemeClr val="tx2"/>
          </a:solidFill>
        </a:ln>
      </dgm:spPr>
      <dgm:t>
        <a:bodyPr/>
        <a:lstStyle/>
        <a:p>
          <a:r>
            <a:rPr lang="en-US" dirty="0" smtClean="0"/>
            <a:t>Credit Cards</a:t>
          </a:r>
          <a:endParaRPr lang="en-US" dirty="0"/>
        </a:p>
      </dgm:t>
    </dgm:pt>
    <dgm:pt modelId="{8C830283-801D-42C5-AF3A-9F0A68F6B53C}" type="parTrans" cxnId="{EC6010BB-9AD3-4C1D-866D-C78FCCE0E8AB}">
      <dgm:prSet/>
      <dgm:spPr/>
      <dgm:t>
        <a:bodyPr/>
        <a:lstStyle/>
        <a:p>
          <a:endParaRPr lang="en-US"/>
        </a:p>
      </dgm:t>
    </dgm:pt>
    <dgm:pt modelId="{23212A0A-E83F-430A-9BD8-72F99F414269}" type="sibTrans" cxnId="{EC6010BB-9AD3-4C1D-866D-C78FCCE0E8AB}">
      <dgm:prSet/>
      <dgm:spPr/>
      <dgm:t>
        <a:bodyPr/>
        <a:lstStyle/>
        <a:p>
          <a:endParaRPr lang="en-US"/>
        </a:p>
      </dgm:t>
    </dgm:pt>
    <dgm:pt modelId="{A57727A8-4796-4F80-A487-DF585D80322B}">
      <dgm:prSet phldrT="[Text]"/>
      <dgm:spPr/>
      <dgm:t>
        <a:bodyPr/>
        <a:lstStyle/>
        <a:p>
          <a:r>
            <a:rPr lang="en-US" dirty="0" smtClean="0"/>
            <a:t>Maximum liability is $50</a:t>
          </a:r>
        </a:p>
        <a:p>
          <a:endParaRPr lang="en-US" dirty="0" smtClean="0"/>
        </a:p>
        <a:p>
          <a:r>
            <a:rPr lang="en-US" dirty="0" smtClean="0"/>
            <a:t>No liability if a lost card is reported before being fraudulently used</a:t>
          </a:r>
        </a:p>
        <a:p>
          <a:endParaRPr lang="en-US" dirty="0" smtClean="0"/>
        </a:p>
        <a:p>
          <a:r>
            <a:rPr lang="en-US" dirty="0" smtClean="0"/>
            <a:t>No liability if the card number is used, but not the card itself</a:t>
          </a:r>
          <a:endParaRPr lang="en-US" dirty="0"/>
        </a:p>
      </dgm:t>
    </dgm:pt>
    <dgm:pt modelId="{AE047B1A-AA5F-47C8-92F8-4B1DFF9D9E79}" type="parTrans" cxnId="{9F5E7817-2A3E-41C2-864E-5C055AC84DA3}">
      <dgm:prSet/>
      <dgm:spPr/>
      <dgm:t>
        <a:bodyPr/>
        <a:lstStyle/>
        <a:p>
          <a:endParaRPr lang="en-US"/>
        </a:p>
      </dgm:t>
    </dgm:pt>
    <dgm:pt modelId="{E63F1FDE-A27F-4812-9C1A-D5E61D019238}" type="sibTrans" cxnId="{9F5E7817-2A3E-41C2-864E-5C055AC84DA3}">
      <dgm:prSet/>
      <dgm:spPr/>
      <dgm:t>
        <a:bodyPr/>
        <a:lstStyle/>
        <a:p>
          <a:endParaRPr lang="en-US"/>
        </a:p>
      </dgm:t>
    </dgm:pt>
    <dgm:pt modelId="{D8998994-70AF-4BD3-B060-48A3D6564315}">
      <dgm:prSet phldrT="[Text]"/>
      <dgm:spPr/>
      <dgm:t>
        <a:bodyPr/>
        <a:lstStyle/>
        <a:p>
          <a:r>
            <a:rPr lang="en-US" dirty="0" smtClean="0"/>
            <a:t>Debit Cards</a:t>
          </a:r>
          <a:endParaRPr lang="en-US" dirty="0"/>
        </a:p>
      </dgm:t>
    </dgm:pt>
    <dgm:pt modelId="{6EA86571-D759-402A-B32E-077D50459DBD}" type="parTrans" cxnId="{412A861E-24F8-4B50-B9D3-B716C013B84C}">
      <dgm:prSet/>
      <dgm:spPr/>
      <dgm:t>
        <a:bodyPr/>
        <a:lstStyle/>
        <a:p>
          <a:endParaRPr lang="en-US"/>
        </a:p>
      </dgm:t>
    </dgm:pt>
    <dgm:pt modelId="{1E16B827-6975-4FF5-9B92-CDC291296260}" type="sibTrans" cxnId="{412A861E-24F8-4B50-B9D3-B716C013B84C}">
      <dgm:prSet/>
      <dgm:spPr/>
      <dgm:t>
        <a:bodyPr/>
        <a:lstStyle/>
        <a:p>
          <a:endParaRPr lang="en-US"/>
        </a:p>
      </dgm:t>
    </dgm:pt>
    <dgm:pt modelId="{B2E70F6A-65D3-4DF7-B128-22FA5A4B0189}">
      <dgm:prSet phldrT="[Text]"/>
      <dgm:spPr/>
      <dgm:t>
        <a:bodyPr/>
        <a:lstStyle/>
        <a:p>
          <a:r>
            <a:rPr lang="en-US" dirty="0" smtClean="0"/>
            <a:t>Liability depends on how quickly the card is reported and depository institution policies</a:t>
          </a:r>
        </a:p>
        <a:p>
          <a:endParaRPr lang="en-US" dirty="0" smtClean="0"/>
        </a:p>
        <a:p>
          <a:r>
            <a:rPr lang="en-US" dirty="0" smtClean="0"/>
            <a:t>Ranges from $0-unlimited!</a:t>
          </a:r>
          <a:endParaRPr lang="en-US" dirty="0"/>
        </a:p>
      </dgm:t>
    </dgm:pt>
    <dgm:pt modelId="{ABE76EBA-6724-4EFD-A284-AF7ED334D810}" type="parTrans" cxnId="{DA509124-1CA3-4CA6-8832-02638FAFDC69}">
      <dgm:prSet/>
      <dgm:spPr/>
      <dgm:t>
        <a:bodyPr/>
        <a:lstStyle/>
        <a:p>
          <a:endParaRPr lang="en-US"/>
        </a:p>
      </dgm:t>
    </dgm:pt>
    <dgm:pt modelId="{9260AA63-5439-498F-A6A8-B1D9B75FFC06}" type="sibTrans" cxnId="{DA509124-1CA3-4CA6-8832-02638FAFDC69}">
      <dgm:prSet/>
      <dgm:spPr/>
      <dgm:t>
        <a:bodyPr/>
        <a:lstStyle/>
        <a:p>
          <a:endParaRPr lang="en-US"/>
        </a:p>
      </dgm:t>
    </dgm:pt>
    <dgm:pt modelId="{574158C0-6580-4BFF-B7F9-ED5D42E7FE9D}" type="pres">
      <dgm:prSet presAssocID="{B29B966B-2FF5-450D-AB99-75506DDEEA07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3A2354E9-CBC0-4456-AE42-D0EE29B3CC2B}" type="pres">
      <dgm:prSet presAssocID="{5CD63524-BF94-46E0-B662-C812A82D4A64}" presName="parentText1" presStyleLbl="node1" presStyleIdx="0" presStyleCnt="2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AD366B-004F-4A72-B952-2976EBDD28C2}" type="pres">
      <dgm:prSet presAssocID="{5CD63524-BF94-46E0-B662-C812A82D4A64}" presName="childText1" presStyleLbl="solidAlignAcc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C6BBDA-A78E-412B-BE7E-D9312E90A4B3}" type="pres">
      <dgm:prSet presAssocID="{D8998994-70AF-4BD3-B060-48A3D6564315}" presName="parentText2" presStyleLbl="node1" presStyleIdx="1" presStyleCnt="2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C0F87F-B571-41E0-878A-9EE9676715C9}" type="pres">
      <dgm:prSet presAssocID="{D8998994-70AF-4BD3-B060-48A3D6564315}" presName="childText2" presStyleLbl="solidAlignAcc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18B492-E6EF-4E12-9358-C4114E72CFE0}" type="presOf" srcId="{A57727A8-4796-4F80-A487-DF585D80322B}" destId="{99AD366B-004F-4A72-B952-2976EBDD28C2}" srcOrd="0" destOrd="0" presId="urn:microsoft.com/office/officeart/2009/3/layout/IncreasingArrowsProcess"/>
    <dgm:cxn modelId="{EA7736BC-0EDC-4E26-865D-4359DF8BBE75}" type="presOf" srcId="{5CD63524-BF94-46E0-B662-C812A82D4A64}" destId="{3A2354E9-CBC0-4456-AE42-D0EE29B3CC2B}" srcOrd="0" destOrd="0" presId="urn:microsoft.com/office/officeart/2009/3/layout/IncreasingArrowsProcess"/>
    <dgm:cxn modelId="{EC6010BB-9AD3-4C1D-866D-C78FCCE0E8AB}" srcId="{B29B966B-2FF5-450D-AB99-75506DDEEA07}" destId="{5CD63524-BF94-46E0-B662-C812A82D4A64}" srcOrd="0" destOrd="0" parTransId="{8C830283-801D-42C5-AF3A-9F0A68F6B53C}" sibTransId="{23212A0A-E83F-430A-9BD8-72F99F414269}"/>
    <dgm:cxn modelId="{CD4D0CC4-359B-40F8-8601-EB386F228A0D}" type="presOf" srcId="{B29B966B-2FF5-450D-AB99-75506DDEEA07}" destId="{574158C0-6580-4BFF-B7F9-ED5D42E7FE9D}" srcOrd="0" destOrd="0" presId="urn:microsoft.com/office/officeart/2009/3/layout/IncreasingArrowsProcess"/>
    <dgm:cxn modelId="{DA509124-1CA3-4CA6-8832-02638FAFDC69}" srcId="{D8998994-70AF-4BD3-B060-48A3D6564315}" destId="{B2E70F6A-65D3-4DF7-B128-22FA5A4B0189}" srcOrd="0" destOrd="0" parTransId="{ABE76EBA-6724-4EFD-A284-AF7ED334D810}" sibTransId="{9260AA63-5439-498F-A6A8-B1D9B75FFC06}"/>
    <dgm:cxn modelId="{D025EF9D-DC30-46A7-A6C7-911E83B540CA}" type="presOf" srcId="{B2E70F6A-65D3-4DF7-B128-22FA5A4B0189}" destId="{BCC0F87F-B571-41E0-878A-9EE9676715C9}" srcOrd="0" destOrd="0" presId="urn:microsoft.com/office/officeart/2009/3/layout/IncreasingArrowsProcess"/>
    <dgm:cxn modelId="{D08E8D03-28E9-4475-BB7F-E41DD4C3F662}" type="presOf" srcId="{D8998994-70AF-4BD3-B060-48A3D6564315}" destId="{AAC6BBDA-A78E-412B-BE7E-D9312E90A4B3}" srcOrd="0" destOrd="0" presId="urn:microsoft.com/office/officeart/2009/3/layout/IncreasingArrowsProcess"/>
    <dgm:cxn modelId="{9F5E7817-2A3E-41C2-864E-5C055AC84DA3}" srcId="{5CD63524-BF94-46E0-B662-C812A82D4A64}" destId="{A57727A8-4796-4F80-A487-DF585D80322B}" srcOrd="0" destOrd="0" parTransId="{AE047B1A-AA5F-47C8-92F8-4B1DFF9D9E79}" sibTransId="{E63F1FDE-A27F-4812-9C1A-D5E61D019238}"/>
    <dgm:cxn modelId="{412A861E-24F8-4B50-B9D3-B716C013B84C}" srcId="{B29B966B-2FF5-450D-AB99-75506DDEEA07}" destId="{D8998994-70AF-4BD3-B060-48A3D6564315}" srcOrd="1" destOrd="0" parTransId="{6EA86571-D759-402A-B32E-077D50459DBD}" sibTransId="{1E16B827-6975-4FF5-9B92-CDC291296260}"/>
    <dgm:cxn modelId="{BB0F0CBA-E520-4A20-A2C3-14B9A7071B43}" type="presParOf" srcId="{574158C0-6580-4BFF-B7F9-ED5D42E7FE9D}" destId="{3A2354E9-CBC0-4456-AE42-D0EE29B3CC2B}" srcOrd="0" destOrd="0" presId="urn:microsoft.com/office/officeart/2009/3/layout/IncreasingArrowsProcess"/>
    <dgm:cxn modelId="{D239DEEF-A3C6-4D23-849E-BD461B53CBBB}" type="presParOf" srcId="{574158C0-6580-4BFF-B7F9-ED5D42E7FE9D}" destId="{99AD366B-004F-4A72-B952-2976EBDD28C2}" srcOrd="1" destOrd="0" presId="urn:microsoft.com/office/officeart/2009/3/layout/IncreasingArrowsProcess"/>
    <dgm:cxn modelId="{983D0557-0E6F-4C90-9741-A6A2A471B84E}" type="presParOf" srcId="{574158C0-6580-4BFF-B7F9-ED5D42E7FE9D}" destId="{AAC6BBDA-A78E-412B-BE7E-D9312E90A4B3}" srcOrd="2" destOrd="0" presId="urn:microsoft.com/office/officeart/2009/3/layout/IncreasingArrowsProcess"/>
    <dgm:cxn modelId="{3EBF5AE7-E76F-4A12-BCBE-125BBECB4FCF}" type="presParOf" srcId="{574158C0-6580-4BFF-B7F9-ED5D42E7FE9D}" destId="{BCC0F87F-B571-41E0-878A-9EE9676715C9}" srcOrd="3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1B220C8B-728D-4A56-8C40-36C888E5521B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7D1C0ED-7064-4E39-93DF-88368D6044A9}">
      <dgm:prSet phldrT="[Text]"/>
      <dgm:spPr>
        <a:ln>
          <a:solidFill>
            <a:schemeClr val="accent3"/>
          </a:solidFill>
        </a:ln>
      </dgm:spPr>
      <dgm:t>
        <a:bodyPr/>
        <a:lstStyle/>
        <a:p>
          <a:r>
            <a:rPr lang="en-US" dirty="0" smtClean="0"/>
            <a:t>Fraud monitoring and detection</a:t>
          </a:r>
          <a:endParaRPr lang="en-US" dirty="0"/>
        </a:p>
      </dgm:t>
    </dgm:pt>
    <dgm:pt modelId="{04941AD7-D862-45D8-A494-2B95013A757E}" type="parTrans" cxnId="{D6BC3FCB-33AE-4A53-B7F3-DEFFA46D63A4}">
      <dgm:prSet/>
      <dgm:spPr/>
      <dgm:t>
        <a:bodyPr/>
        <a:lstStyle/>
        <a:p>
          <a:endParaRPr lang="en-US"/>
        </a:p>
      </dgm:t>
    </dgm:pt>
    <dgm:pt modelId="{91509AF4-7D7E-4D91-B623-4A82E3D668FA}" type="sibTrans" cxnId="{D6BC3FCB-33AE-4A53-B7F3-DEFFA46D63A4}">
      <dgm:prSet/>
      <dgm:spPr/>
      <dgm:t>
        <a:bodyPr/>
        <a:lstStyle/>
        <a:p>
          <a:endParaRPr lang="en-US"/>
        </a:p>
      </dgm:t>
    </dgm:pt>
    <dgm:pt modelId="{37036FC6-C224-4B6A-83A5-C5C19505B0D1}">
      <dgm:prSet phldrT="[Text]"/>
      <dgm:spPr>
        <a:ln>
          <a:solidFill>
            <a:schemeClr val="accent3"/>
          </a:solidFill>
        </a:ln>
      </dgm:spPr>
      <dgm:t>
        <a:bodyPr/>
        <a:lstStyle/>
        <a:p>
          <a:r>
            <a:rPr lang="en-US" dirty="0" smtClean="0"/>
            <a:t>Cost recovery if fraud occurs</a:t>
          </a:r>
          <a:endParaRPr lang="en-US" dirty="0"/>
        </a:p>
      </dgm:t>
    </dgm:pt>
    <dgm:pt modelId="{246E3680-A6C6-4EAC-8BBF-51C669962036}" type="parTrans" cxnId="{F6EF9320-3F9A-4ECD-834D-A909A9FA12D2}">
      <dgm:prSet/>
      <dgm:spPr/>
      <dgm:t>
        <a:bodyPr/>
        <a:lstStyle/>
        <a:p>
          <a:endParaRPr lang="en-US"/>
        </a:p>
      </dgm:t>
    </dgm:pt>
    <dgm:pt modelId="{128A40E4-D50A-4B50-8D0B-E388E940A74E}" type="sibTrans" cxnId="{F6EF9320-3F9A-4ECD-834D-A909A9FA12D2}">
      <dgm:prSet/>
      <dgm:spPr/>
      <dgm:t>
        <a:bodyPr/>
        <a:lstStyle/>
        <a:p>
          <a:endParaRPr lang="en-US"/>
        </a:p>
      </dgm:t>
    </dgm:pt>
    <dgm:pt modelId="{F66847E4-2402-480D-97EE-20B08AD927C8}">
      <dgm:prSet phldrT="[Text]"/>
      <dgm:spPr>
        <a:ln>
          <a:solidFill>
            <a:schemeClr val="accent3"/>
          </a:solidFill>
        </a:ln>
      </dgm:spPr>
      <dgm:t>
        <a:bodyPr/>
        <a:lstStyle/>
        <a:p>
          <a:r>
            <a:rPr lang="en-US" dirty="0" smtClean="0"/>
            <a:t>Legal counsel if fraud occurs</a:t>
          </a:r>
          <a:endParaRPr lang="en-US" dirty="0"/>
        </a:p>
      </dgm:t>
    </dgm:pt>
    <dgm:pt modelId="{A4029753-1152-406C-BBEF-FB094EB7278B}" type="parTrans" cxnId="{3857BACD-66D9-456E-9799-34CB6F81B53B}">
      <dgm:prSet/>
      <dgm:spPr/>
      <dgm:t>
        <a:bodyPr/>
        <a:lstStyle/>
        <a:p>
          <a:endParaRPr lang="en-US"/>
        </a:p>
      </dgm:t>
    </dgm:pt>
    <dgm:pt modelId="{F5D2B928-2244-4D31-B043-1C7FD8EA507D}" type="sibTrans" cxnId="{3857BACD-66D9-456E-9799-34CB6F81B53B}">
      <dgm:prSet/>
      <dgm:spPr/>
      <dgm:t>
        <a:bodyPr/>
        <a:lstStyle/>
        <a:p>
          <a:endParaRPr lang="en-US"/>
        </a:p>
      </dgm:t>
    </dgm:pt>
    <dgm:pt modelId="{E910E802-2403-4983-9F93-FCCD9D150576}" type="pres">
      <dgm:prSet presAssocID="{1B220C8B-728D-4A56-8C40-36C888E5521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E612CB4-E521-4F91-A848-2F9F966A3554}" type="pres">
      <dgm:prSet presAssocID="{A7D1C0ED-7064-4E39-93DF-88368D6044A9}" presName="Name5" presStyleLbl="venn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5EEF2A-EE26-4E86-BD13-E15DBF2280E8}" type="pres">
      <dgm:prSet presAssocID="{91509AF4-7D7E-4D91-B623-4A82E3D668FA}" presName="space" presStyleCnt="0"/>
      <dgm:spPr/>
    </dgm:pt>
    <dgm:pt modelId="{3B317136-BEE8-4F4D-B061-1D7FA5D0CECB}" type="pres">
      <dgm:prSet presAssocID="{37036FC6-C224-4B6A-83A5-C5C19505B0D1}" presName="Name5" presStyleLbl="venn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1E0C56-9CCF-453A-A0F1-4F1998C09619}" type="pres">
      <dgm:prSet presAssocID="{128A40E4-D50A-4B50-8D0B-E388E940A74E}" presName="space" presStyleCnt="0"/>
      <dgm:spPr/>
    </dgm:pt>
    <dgm:pt modelId="{923C8623-88CB-431E-A11E-8BE3847E3BF4}" type="pres">
      <dgm:prSet presAssocID="{F66847E4-2402-480D-97EE-20B08AD927C8}" presName="Name5" presStyleLbl="venn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6EF9320-3F9A-4ECD-834D-A909A9FA12D2}" srcId="{1B220C8B-728D-4A56-8C40-36C888E5521B}" destId="{37036FC6-C224-4B6A-83A5-C5C19505B0D1}" srcOrd="1" destOrd="0" parTransId="{246E3680-A6C6-4EAC-8BBF-51C669962036}" sibTransId="{128A40E4-D50A-4B50-8D0B-E388E940A74E}"/>
    <dgm:cxn modelId="{D6BC3FCB-33AE-4A53-B7F3-DEFFA46D63A4}" srcId="{1B220C8B-728D-4A56-8C40-36C888E5521B}" destId="{A7D1C0ED-7064-4E39-93DF-88368D6044A9}" srcOrd="0" destOrd="0" parTransId="{04941AD7-D862-45D8-A494-2B95013A757E}" sibTransId="{91509AF4-7D7E-4D91-B623-4A82E3D668FA}"/>
    <dgm:cxn modelId="{3857BACD-66D9-456E-9799-34CB6F81B53B}" srcId="{1B220C8B-728D-4A56-8C40-36C888E5521B}" destId="{F66847E4-2402-480D-97EE-20B08AD927C8}" srcOrd="2" destOrd="0" parTransId="{A4029753-1152-406C-BBEF-FB094EB7278B}" sibTransId="{F5D2B928-2244-4D31-B043-1C7FD8EA507D}"/>
    <dgm:cxn modelId="{C95899F0-ABEB-49FD-B85C-E2BDEEDC1938}" type="presOf" srcId="{37036FC6-C224-4B6A-83A5-C5C19505B0D1}" destId="{3B317136-BEE8-4F4D-B061-1D7FA5D0CECB}" srcOrd="0" destOrd="0" presId="urn:microsoft.com/office/officeart/2005/8/layout/venn3"/>
    <dgm:cxn modelId="{4027AD96-A325-4F41-875D-BCF34767A294}" type="presOf" srcId="{A7D1C0ED-7064-4E39-93DF-88368D6044A9}" destId="{EE612CB4-E521-4F91-A848-2F9F966A3554}" srcOrd="0" destOrd="0" presId="urn:microsoft.com/office/officeart/2005/8/layout/venn3"/>
    <dgm:cxn modelId="{F127EAF2-D88B-43FF-84A3-AF53F0A56297}" type="presOf" srcId="{F66847E4-2402-480D-97EE-20B08AD927C8}" destId="{923C8623-88CB-431E-A11E-8BE3847E3BF4}" srcOrd="0" destOrd="0" presId="urn:microsoft.com/office/officeart/2005/8/layout/venn3"/>
    <dgm:cxn modelId="{7181ECCB-496F-4A0C-BE72-64CB2ED5C3CE}" type="presOf" srcId="{1B220C8B-728D-4A56-8C40-36C888E5521B}" destId="{E910E802-2403-4983-9F93-FCCD9D150576}" srcOrd="0" destOrd="0" presId="urn:microsoft.com/office/officeart/2005/8/layout/venn3"/>
    <dgm:cxn modelId="{1C0C99E7-5E89-4355-A306-A0DA3B52B270}" type="presParOf" srcId="{E910E802-2403-4983-9F93-FCCD9D150576}" destId="{EE612CB4-E521-4F91-A848-2F9F966A3554}" srcOrd="0" destOrd="0" presId="urn:microsoft.com/office/officeart/2005/8/layout/venn3"/>
    <dgm:cxn modelId="{95AC6EFB-FC2C-4314-B9CB-B1B2A2E6546D}" type="presParOf" srcId="{E910E802-2403-4983-9F93-FCCD9D150576}" destId="{EC5EEF2A-EE26-4E86-BD13-E15DBF2280E8}" srcOrd="1" destOrd="0" presId="urn:microsoft.com/office/officeart/2005/8/layout/venn3"/>
    <dgm:cxn modelId="{EBF6CCE9-200D-4F5D-9288-5310FC141341}" type="presParOf" srcId="{E910E802-2403-4983-9F93-FCCD9D150576}" destId="{3B317136-BEE8-4F4D-B061-1D7FA5D0CECB}" srcOrd="2" destOrd="0" presId="urn:microsoft.com/office/officeart/2005/8/layout/venn3"/>
    <dgm:cxn modelId="{4C310AB7-5AC9-42BA-8D41-3A5EE7BE43E1}" type="presParOf" srcId="{E910E802-2403-4983-9F93-FCCD9D150576}" destId="{DD1E0C56-9CCF-453A-A0F1-4F1998C09619}" srcOrd="3" destOrd="0" presId="urn:microsoft.com/office/officeart/2005/8/layout/venn3"/>
    <dgm:cxn modelId="{15BC6B54-5900-4B8B-A293-A222DA1623F0}" type="presParOf" srcId="{E910E802-2403-4983-9F93-FCCD9D150576}" destId="{923C8623-88CB-431E-A11E-8BE3847E3BF4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0367B288-C2CB-431C-A856-6C6D96918C9C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4420B9B-772C-4121-AE51-CA8504F2EBF1}">
      <dgm:prSet phldrT="[Text]"/>
      <dgm:spPr>
        <a:ln>
          <a:solidFill>
            <a:schemeClr val="accent2"/>
          </a:solidFill>
        </a:ln>
      </dgm:spPr>
      <dgm:t>
        <a:bodyPr/>
        <a:lstStyle/>
        <a:p>
          <a:r>
            <a:rPr lang="en-US" dirty="0" smtClean="0"/>
            <a:t>Act Immediately if…</a:t>
          </a:r>
          <a:endParaRPr lang="en-US" dirty="0"/>
        </a:p>
      </dgm:t>
    </dgm:pt>
    <dgm:pt modelId="{F40776FE-4521-43F8-84FD-2A818A88327E}" type="parTrans" cxnId="{A06F783F-2360-47C5-A7EC-D85A7E63D57B}">
      <dgm:prSet/>
      <dgm:spPr/>
      <dgm:t>
        <a:bodyPr/>
        <a:lstStyle/>
        <a:p>
          <a:endParaRPr lang="en-US"/>
        </a:p>
      </dgm:t>
    </dgm:pt>
    <dgm:pt modelId="{75576A3E-4535-4335-80F9-9DF7E85E96D4}" type="sibTrans" cxnId="{A06F783F-2360-47C5-A7EC-D85A7E63D57B}">
      <dgm:prSet/>
      <dgm:spPr/>
      <dgm:t>
        <a:bodyPr/>
        <a:lstStyle/>
        <a:p>
          <a:endParaRPr lang="en-US"/>
        </a:p>
      </dgm:t>
    </dgm:pt>
    <dgm:pt modelId="{B55BBF4E-4188-49AD-A5AB-4DFCCFCE8F2A}">
      <dgm:prSet phldrT="[Text]" custT="1"/>
      <dgm:spPr/>
      <dgm:t>
        <a:bodyPr/>
        <a:lstStyle/>
        <a:p>
          <a:r>
            <a:rPr lang="en-US" sz="2400" dirty="0" smtClean="0"/>
            <a:t>A business that has taken your money won’t return your calls</a:t>
          </a:r>
          <a:endParaRPr lang="en-US" sz="2400" dirty="0"/>
        </a:p>
      </dgm:t>
    </dgm:pt>
    <dgm:pt modelId="{72492BBF-C44D-4464-A017-CCD43AD5FAFD}" type="parTrans" cxnId="{974304BF-31A6-4D15-982C-A4176338CBBF}">
      <dgm:prSet/>
      <dgm:spPr/>
      <dgm:t>
        <a:bodyPr/>
        <a:lstStyle/>
        <a:p>
          <a:endParaRPr lang="en-US"/>
        </a:p>
      </dgm:t>
    </dgm:pt>
    <dgm:pt modelId="{C09B85FD-EC94-491A-B8E8-E9F547E92A4E}" type="sibTrans" cxnId="{974304BF-31A6-4D15-982C-A4176338CBBF}">
      <dgm:prSet/>
      <dgm:spPr/>
      <dgm:t>
        <a:bodyPr/>
        <a:lstStyle/>
        <a:p>
          <a:endParaRPr lang="en-US"/>
        </a:p>
      </dgm:t>
    </dgm:pt>
    <dgm:pt modelId="{AF3F2A1A-6AD3-4FD8-BCA9-DF81857C7CA5}">
      <dgm:prSet phldrT="[Text]" custT="1"/>
      <dgm:spPr/>
      <dgm:t>
        <a:bodyPr/>
        <a:lstStyle/>
        <a:p>
          <a:r>
            <a:rPr lang="en-US" sz="2400" dirty="0" smtClean="0"/>
            <a:t>Unfamiliar or unrecognizable charges</a:t>
          </a:r>
          <a:endParaRPr lang="en-US" sz="2400" dirty="0"/>
        </a:p>
      </dgm:t>
    </dgm:pt>
    <dgm:pt modelId="{14197C62-64E7-49F5-9401-3CC397E75659}" type="parTrans" cxnId="{DB286EE4-7A25-4C6A-9615-02B23564E45D}">
      <dgm:prSet/>
      <dgm:spPr/>
      <dgm:t>
        <a:bodyPr/>
        <a:lstStyle/>
        <a:p>
          <a:endParaRPr lang="en-US"/>
        </a:p>
      </dgm:t>
    </dgm:pt>
    <dgm:pt modelId="{9A0BBF72-6BBD-4C0D-91F6-3F37105FD475}" type="sibTrans" cxnId="{DB286EE4-7A25-4C6A-9615-02B23564E45D}">
      <dgm:prSet/>
      <dgm:spPr/>
      <dgm:t>
        <a:bodyPr/>
        <a:lstStyle/>
        <a:p>
          <a:endParaRPr lang="en-US"/>
        </a:p>
      </dgm:t>
    </dgm:pt>
    <dgm:pt modelId="{56958BD0-3FB8-457E-B5A1-06CB2B36DE18}">
      <dgm:prSet phldrT="[Text]" custT="1"/>
      <dgm:spPr/>
      <dgm:t>
        <a:bodyPr/>
        <a:lstStyle/>
        <a:p>
          <a:r>
            <a:rPr lang="en-US" sz="2800" dirty="0" smtClean="0"/>
            <a:t>You are denied credit</a:t>
          </a:r>
          <a:endParaRPr lang="en-US" sz="2800" dirty="0"/>
        </a:p>
      </dgm:t>
    </dgm:pt>
    <dgm:pt modelId="{00956688-087E-4F60-B94A-2F2C03FD464E}" type="parTrans" cxnId="{7718733E-7976-441A-A761-49C44DA90840}">
      <dgm:prSet/>
      <dgm:spPr/>
      <dgm:t>
        <a:bodyPr/>
        <a:lstStyle/>
        <a:p>
          <a:endParaRPr lang="en-US"/>
        </a:p>
      </dgm:t>
    </dgm:pt>
    <dgm:pt modelId="{C0283A3E-7C62-46D7-9E04-7444294C2455}" type="sibTrans" cxnId="{7718733E-7976-441A-A761-49C44DA90840}">
      <dgm:prSet/>
      <dgm:spPr/>
      <dgm:t>
        <a:bodyPr/>
        <a:lstStyle/>
        <a:p>
          <a:endParaRPr lang="en-US"/>
        </a:p>
      </dgm:t>
    </dgm:pt>
    <dgm:pt modelId="{584866BD-73BA-43C8-8CA8-CF2C6779C746}">
      <dgm:prSet custT="1"/>
      <dgm:spPr/>
      <dgm:t>
        <a:bodyPr/>
        <a:lstStyle/>
        <a:p>
          <a:r>
            <a:rPr lang="en-US" sz="2400" dirty="0" smtClean="0"/>
            <a:t>Mail is missing</a:t>
          </a:r>
          <a:endParaRPr lang="en-US" sz="2400" dirty="0"/>
        </a:p>
      </dgm:t>
    </dgm:pt>
    <dgm:pt modelId="{549FF8A6-A2AC-402C-9DF8-93FCAFA5A5E4}" type="parTrans" cxnId="{DCCDFDD3-88FA-41C5-8185-AEB1930502BA}">
      <dgm:prSet/>
      <dgm:spPr/>
      <dgm:t>
        <a:bodyPr/>
        <a:lstStyle/>
        <a:p>
          <a:endParaRPr lang="en-US"/>
        </a:p>
      </dgm:t>
    </dgm:pt>
    <dgm:pt modelId="{8A4B0BB2-B8A3-499B-AA54-AC779D15781F}" type="sibTrans" cxnId="{DCCDFDD3-88FA-41C5-8185-AEB1930502BA}">
      <dgm:prSet/>
      <dgm:spPr/>
      <dgm:t>
        <a:bodyPr/>
        <a:lstStyle/>
        <a:p>
          <a:endParaRPr lang="en-US"/>
        </a:p>
      </dgm:t>
    </dgm:pt>
    <dgm:pt modelId="{C08D4DD3-492D-4393-AE2A-AFF66B95849D}">
      <dgm:prSet custT="1"/>
      <dgm:spPr/>
      <dgm:t>
        <a:bodyPr/>
        <a:lstStyle/>
        <a:p>
          <a:r>
            <a:rPr lang="en-US" sz="2800" dirty="0" smtClean="0"/>
            <a:t>Errors in your credit report</a:t>
          </a:r>
          <a:endParaRPr lang="en-US" sz="2800" dirty="0"/>
        </a:p>
      </dgm:t>
    </dgm:pt>
    <dgm:pt modelId="{DAA748AF-246B-4779-B0F9-44D5D551C941}" type="parTrans" cxnId="{29F26D52-B327-4AB4-95BC-C41C9E17C8B9}">
      <dgm:prSet/>
      <dgm:spPr/>
      <dgm:t>
        <a:bodyPr/>
        <a:lstStyle/>
        <a:p>
          <a:endParaRPr lang="en-US"/>
        </a:p>
      </dgm:t>
    </dgm:pt>
    <dgm:pt modelId="{732FDC1D-7861-4515-811C-AC386AE81E85}" type="sibTrans" cxnId="{29F26D52-B327-4AB4-95BC-C41C9E17C8B9}">
      <dgm:prSet/>
      <dgm:spPr/>
      <dgm:t>
        <a:bodyPr/>
        <a:lstStyle/>
        <a:p>
          <a:endParaRPr lang="en-US"/>
        </a:p>
      </dgm:t>
    </dgm:pt>
    <dgm:pt modelId="{34711FE6-F31D-43DC-89E4-BA25B226F684}" type="pres">
      <dgm:prSet presAssocID="{0367B288-C2CB-431C-A856-6C6D96918C9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2830B14-6697-4B20-9CEF-86363AC6312E}" type="pres">
      <dgm:prSet presAssocID="{54420B9B-772C-4121-AE51-CA8504F2EBF1}" presName="root1" presStyleCnt="0"/>
      <dgm:spPr/>
    </dgm:pt>
    <dgm:pt modelId="{A9D9B361-8F0E-4952-8A60-6D3BD77FEF55}" type="pres">
      <dgm:prSet presAssocID="{54420B9B-772C-4121-AE51-CA8504F2EBF1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64DED0F-CD45-4A19-A6A5-D5B0AF91D818}" type="pres">
      <dgm:prSet presAssocID="{54420B9B-772C-4121-AE51-CA8504F2EBF1}" presName="level2hierChild" presStyleCnt="0"/>
      <dgm:spPr/>
    </dgm:pt>
    <dgm:pt modelId="{B2651782-F2F8-4FB5-8C25-85A41859A602}" type="pres">
      <dgm:prSet presAssocID="{72492BBF-C44D-4464-A017-CCD43AD5FAFD}" presName="conn2-1" presStyleLbl="parChTrans1D2" presStyleIdx="0" presStyleCnt="5"/>
      <dgm:spPr/>
      <dgm:t>
        <a:bodyPr/>
        <a:lstStyle/>
        <a:p>
          <a:endParaRPr lang="en-US"/>
        </a:p>
      </dgm:t>
    </dgm:pt>
    <dgm:pt modelId="{75C1E614-E460-4F92-BFA9-2EF8977E97C8}" type="pres">
      <dgm:prSet presAssocID="{72492BBF-C44D-4464-A017-CCD43AD5FAFD}" presName="connTx" presStyleLbl="parChTrans1D2" presStyleIdx="0" presStyleCnt="5"/>
      <dgm:spPr/>
      <dgm:t>
        <a:bodyPr/>
        <a:lstStyle/>
        <a:p>
          <a:endParaRPr lang="en-US"/>
        </a:p>
      </dgm:t>
    </dgm:pt>
    <dgm:pt modelId="{B2A76733-85CA-48C5-8322-018DF030FE35}" type="pres">
      <dgm:prSet presAssocID="{B55BBF4E-4188-49AD-A5AB-4DFCCFCE8F2A}" presName="root2" presStyleCnt="0"/>
      <dgm:spPr/>
    </dgm:pt>
    <dgm:pt modelId="{A2B8DD7A-D6CF-4FD6-81CE-2996C0167118}" type="pres">
      <dgm:prSet presAssocID="{B55BBF4E-4188-49AD-A5AB-4DFCCFCE8F2A}" presName="LevelTwoTextNode" presStyleLbl="node2" presStyleIdx="0" presStyleCnt="5" custScaleX="23858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7F077AA-FD11-486F-A2A4-FF620AE0C5D0}" type="pres">
      <dgm:prSet presAssocID="{B55BBF4E-4188-49AD-A5AB-4DFCCFCE8F2A}" presName="level3hierChild" presStyleCnt="0"/>
      <dgm:spPr/>
    </dgm:pt>
    <dgm:pt modelId="{D8D11BB4-5085-4BF6-8B86-788E2D2BD125}" type="pres">
      <dgm:prSet presAssocID="{14197C62-64E7-49F5-9401-3CC397E75659}" presName="conn2-1" presStyleLbl="parChTrans1D2" presStyleIdx="1" presStyleCnt="5"/>
      <dgm:spPr/>
      <dgm:t>
        <a:bodyPr/>
        <a:lstStyle/>
        <a:p>
          <a:endParaRPr lang="en-US"/>
        </a:p>
      </dgm:t>
    </dgm:pt>
    <dgm:pt modelId="{E51F7B14-106E-4B0A-844D-E2B2696C7958}" type="pres">
      <dgm:prSet presAssocID="{14197C62-64E7-49F5-9401-3CC397E75659}" presName="connTx" presStyleLbl="parChTrans1D2" presStyleIdx="1" presStyleCnt="5"/>
      <dgm:spPr/>
      <dgm:t>
        <a:bodyPr/>
        <a:lstStyle/>
        <a:p>
          <a:endParaRPr lang="en-US"/>
        </a:p>
      </dgm:t>
    </dgm:pt>
    <dgm:pt modelId="{99CF5D7A-7D7A-4A89-8B7D-3F3732E0437C}" type="pres">
      <dgm:prSet presAssocID="{AF3F2A1A-6AD3-4FD8-BCA9-DF81857C7CA5}" presName="root2" presStyleCnt="0"/>
      <dgm:spPr/>
    </dgm:pt>
    <dgm:pt modelId="{7AE8041D-35C4-4AE6-BD84-FB6C8C06D601}" type="pres">
      <dgm:prSet presAssocID="{AF3F2A1A-6AD3-4FD8-BCA9-DF81857C7CA5}" presName="LevelTwoTextNode" presStyleLbl="node2" presStyleIdx="1" presStyleCnt="5" custScaleX="23858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5596BD0-694B-4632-A646-62D204BE6461}" type="pres">
      <dgm:prSet presAssocID="{AF3F2A1A-6AD3-4FD8-BCA9-DF81857C7CA5}" presName="level3hierChild" presStyleCnt="0"/>
      <dgm:spPr/>
    </dgm:pt>
    <dgm:pt modelId="{C56EAA2C-D10C-4026-AADF-A04ED40A4560}" type="pres">
      <dgm:prSet presAssocID="{00956688-087E-4F60-B94A-2F2C03FD464E}" presName="conn2-1" presStyleLbl="parChTrans1D2" presStyleIdx="2" presStyleCnt="5"/>
      <dgm:spPr/>
      <dgm:t>
        <a:bodyPr/>
        <a:lstStyle/>
        <a:p>
          <a:endParaRPr lang="en-US"/>
        </a:p>
      </dgm:t>
    </dgm:pt>
    <dgm:pt modelId="{86AB3A62-8AAE-4F7D-81BE-EC19E0B0DEED}" type="pres">
      <dgm:prSet presAssocID="{00956688-087E-4F60-B94A-2F2C03FD464E}" presName="connTx" presStyleLbl="parChTrans1D2" presStyleIdx="2" presStyleCnt="5"/>
      <dgm:spPr/>
      <dgm:t>
        <a:bodyPr/>
        <a:lstStyle/>
        <a:p>
          <a:endParaRPr lang="en-US"/>
        </a:p>
      </dgm:t>
    </dgm:pt>
    <dgm:pt modelId="{35848F5D-286B-4698-8508-D116194CD1CF}" type="pres">
      <dgm:prSet presAssocID="{56958BD0-3FB8-457E-B5A1-06CB2B36DE18}" presName="root2" presStyleCnt="0"/>
      <dgm:spPr/>
    </dgm:pt>
    <dgm:pt modelId="{8D921880-F274-4D6F-AD3C-1D858672CD92}" type="pres">
      <dgm:prSet presAssocID="{56958BD0-3FB8-457E-B5A1-06CB2B36DE18}" presName="LevelTwoTextNode" presStyleLbl="node2" presStyleIdx="2" presStyleCnt="5" custScaleX="23858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C8DFB8D-A9E6-44BA-9C26-7B9B8DE78DF9}" type="pres">
      <dgm:prSet presAssocID="{56958BD0-3FB8-457E-B5A1-06CB2B36DE18}" presName="level3hierChild" presStyleCnt="0"/>
      <dgm:spPr/>
    </dgm:pt>
    <dgm:pt modelId="{B9A33D5F-0D5D-4F1A-B762-E416C653EC16}" type="pres">
      <dgm:prSet presAssocID="{549FF8A6-A2AC-402C-9DF8-93FCAFA5A5E4}" presName="conn2-1" presStyleLbl="parChTrans1D2" presStyleIdx="3" presStyleCnt="5"/>
      <dgm:spPr/>
      <dgm:t>
        <a:bodyPr/>
        <a:lstStyle/>
        <a:p>
          <a:endParaRPr lang="en-US"/>
        </a:p>
      </dgm:t>
    </dgm:pt>
    <dgm:pt modelId="{86AC3073-E279-4D22-867F-EBBB508D3D1B}" type="pres">
      <dgm:prSet presAssocID="{549FF8A6-A2AC-402C-9DF8-93FCAFA5A5E4}" presName="connTx" presStyleLbl="parChTrans1D2" presStyleIdx="3" presStyleCnt="5"/>
      <dgm:spPr/>
      <dgm:t>
        <a:bodyPr/>
        <a:lstStyle/>
        <a:p>
          <a:endParaRPr lang="en-US"/>
        </a:p>
      </dgm:t>
    </dgm:pt>
    <dgm:pt modelId="{FB64B3AE-EB8D-4126-BAA5-8D93241DB346}" type="pres">
      <dgm:prSet presAssocID="{584866BD-73BA-43C8-8CA8-CF2C6779C746}" presName="root2" presStyleCnt="0"/>
      <dgm:spPr/>
    </dgm:pt>
    <dgm:pt modelId="{43CF8436-9F67-4973-95B0-3981CE27B604}" type="pres">
      <dgm:prSet presAssocID="{584866BD-73BA-43C8-8CA8-CF2C6779C746}" presName="LevelTwoTextNode" presStyleLbl="node2" presStyleIdx="3" presStyleCnt="5" custScaleX="23858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A4777B4-FE3C-45ED-9A5E-227069487ABC}" type="pres">
      <dgm:prSet presAssocID="{584866BD-73BA-43C8-8CA8-CF2C6779C746}" presName="level3hierChild" presStyleCnt="0"/>
      <dgm:spPr/>
    </dgm:pt>
    <dgm:pt modelId="{D7A81953-1E15-4902-8B43-D2021602A62D}" type="pres">
      <dgm:prSet presAssocID="{DAA748AF-246B-4779-B0F9-44D5D551C941}" presName="conn2-1" presStyleLbl="parChTrans1D2" presStyleIdx="4" presStyleCnt="5"/>
      <dgm:spPr/>
      <dgm:t>
        <a:bodyPr/>
        <a:lstStyle/>
        <a:p>
          <a:endParaRPr lang="en-US"/>
        </a:p>
      </dgm:t>
    </dgm:pt>
    <dgm:pt modelId="{CCA38159-7A84-4D26-877D-B73B993F9F8C}" type="pres">
      <dgm:prSet presAssocID="{DAA748AF-246B-4779-B0F9-44D5D551C941}" presName="connTx" presStyleLbl="parChTrans1D2" presStyleIdx="4" presStyleCnt="5"/>
      <dgm:spPr/>
      <dgm:t>
        <a:bodyPr/>
        <a:lstStyle/>
        <a:p>
          <a:endParaRPr lang="en-US"/>
        </a:p>
      </dgm:t>
    </dgm:pt>
    <dgm:pt modelId="{7D888F19-17E9-4C2A-9CA3-B65A9455F629}" type="pres">
      <dgm:prSet presAssocID="{C08D4DD3-492D-4393-AE2A-AFF66B95849D}" presName="root2" presStyleCnt="0"/>
      <dgm:spPr/>
    </dgm:pt>
    <dgm:pt modelId="{CF27833A-7F10-4641-AD9E-27137763971A}" type="pres">
      <dgm:prSet presAssocID="{C08D4DD3-492D-4393-AE2A-AFF66B95849D}" presName="LevelTwoTextNode" presStyleLbl="node2" presStyleIdx="4" presStyleCnt="5" custScaleX="23858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6C53EA6-8C51-461D-B8A6-654C6E70769B}" type="pres">
      <dgm:prSet presAssocID="{C08D4DD3-492D-4393-AE2A-AFF66B95849D}" presName="level3hierChild" presStyleCnt="0"/>
      <dgm:spPr/>
    </dgm:pt>
  </dgm:ptLst>
  <dgm:cxnLst>
    <dgm:cxn modelId="{9161363D-072F-482B-9F16-626FE81FB5DD}" type="presOf" srcId="{00956688-087E-4F60-B94A-2F2C03FD464E}" destId="{86AB3A62-8AAE-4F7D-81BE-EC19E0B0DEED}" srcOrd="1" destOrd="0" presId="urn:microsoft.com/office/officeart/2008/layout/HorizontalMultiLevelHierarchy"/>
    <dgm:cxn modelId="{784DA5D1-64CB-48D1-B5EC-56D6E674328C}" type="presOf" srcId="{AF3F2A1A-6AD3-4FD8-BCA9-DF81857C7CA5}" destId="{7AE8041D-35C4-4AE6-BD84-FB6C8C06D601}" srcOrd="0" destOrd="0" presId="urn:microsoft.com/office/officeart/2008/layout/HorizontalMultiLevelHierarchy"/>
    <dgm:cxn modelId="{23112568-7E34-483D-89AC-629076AF1083}" type="presOf" srcId="{54420B9B-772C-4121-AE51-CA8504F2EBF1}" destId="{A9D9B361-8F0E-4952-8A60-6D3BD77FEF55}" srcOrd="0" destOrd="0" presId="urn:microsoft.com/office/officeart/2008/layout/HorizontalMultiLevelHierarchy"/>
    <dgm:cxn modelId="{FDF18FC3-AE7E-427E-87B1-406F7177DB6F}" type="presOf" srcId="{72492BBF-C44D-4464-A017-CCD43AD5FAFD}" destId="{75C1E614-E460-4F92-BFA9-2EF8977E97C8}" srcOrd="1" destOrd="0" presId="urn:microsoft.com/office/officeart/2008/layout/HorizontalMultiLevelHierarchy"/>
    <dgm:cxn modelId="{974304BF-31A6-4D15-982C-A4176338CBBF}" srcId="{54420B9B-772C-4121-AE51-CA8504F2EBF1}" destId="{B55BBF4E-4188-49AD-A5AB-4DFCCFCE8F2A}" srcOrd="0" destOrd="0" parTransId="{72492BBF-C44D-4464-A017-CCD43AD5FAFD}" sibTransId="{C09B85FD-EC94-491A-B8E8-E9F547E92A4E}"/>
    <dgm:cxn modelId="{DB286EE4-7A25-4C6A-9615-02B23564E45D}" srcId="{54420B9B-772C-4121-AE51-CA8504F2EBF1}" destId="{AF3F2A1A-6AD3-4FD8-BCA9-DF81857C7CA5}" srcOrd="1" destOrd="0" parTransId="{14197C62-64E7-49F5-9401-3CC397E75659}" sibTransId="{9A0BBF72-6BBD-4C0D-91F6-3F37105FD475}"/>
    <dgm:cxn modelId="{B8588AC8-8A01-4931-8FD0-B07ADBC37405}" type="presOf" srcId="{DAA748AF-246B-4779-B0F9-44D5D551C941}" destId="{CCA38159-7A84-4D26-877D-B73B993F9F8C}" srcOrd="1" destOrd="0" presId="urn:microsoft.com/office/officeart/2008/layout/HorizontalMultiLevelHierarchy"/>
    <dgm:cxn modelId="{160147F4-9734-42E7-B8B8-1B6814A4A36E}" type="presOf" srcId="{B55BBF4E-4188-49AD-A5AB-4DFCCFCE8F2A}" destId="{A2B8DD7A-D6CF-4FD6-81CE-2996C0167118}" srcOrd="0" destOrd="0" presId="urn:microsoft.com/office/officeart/2008/layout/HorizontalMultiLevelHierarchy"/>
    <dgm:cxn modelId="{524CC30C-5DB3-4EBB-876E-8F6C47D4B8FC}" type="presOf" srcId="{56958BD0-3FB8-457E-B5A1-06CB2B36DE18}" destId="{8D921880-F274-4D6F-AD3C-1D858672CD92}" srcOrd="0" destOrd="0" presId="urn:microsoft.com/office/officeart/2008/layout/HorizontalMultiLevelHierarchy"/>
    <dgm:cxn modelId="{5B2C8E17-7796-4456-A750-B34F240A0438}" type="presOf" srcId="{DAA748AF-246B-4779-B0F9-44D5D551C941}" destId="{D7A81953-1E15-4902-8B43-D2021602A62D}" srcOrd="0" destOrd="0" presId="urn:microsoft.com/office/officeart/2008/layout/HorizontalMultiLevelHierarchy"/>
    <dgm:cxn modelId="{1E094774-6BE2-4363-B00A-00873EDC245D}" type="presOf" srcId="{549FF8A6-A2AC-402C-9DF8-93FCAFA5A5E4}" destId="{B9A33D5F-0D5D-4F1A-B762-E416C653EC16}" srcOrd="0" destOrd="0" presId="urn:microsoft.com/office/officeart/2008/layout/HorizontalMultiLevelHierarchy"/>
    <dgm:cxn modelId="{DCCDFDD3-88FA-41C5-8185-AEB1930502BA}" srcId="{54420B9B-772C-4121-AE51-CA8504F2EBF1}" destId="{584866BD-73BA-43C8-8CA8-CF2C6779C746}" srcOrd="3" destOrd="0" parTransId="{549FF8A6-A2AC-402C-9DF8-93FCAFA5A5E4}" sibTransId="{8A4B0BB2-B8A3-499B-AA54-AC779D15781F}"/>
    <dgm:cxn modelId="{CAD06149-5B25-4C6F-B242-FC03AADFE28E}" type="presOf" srcId="{14197C62-64E7-49F5-9401-3CC397E75659}" destId="{D8D11BB4-5085-4BF6-8B86-788E2D2BD125}" srcOrd="0" destOrd="0" presId="urn:microsoft.com/office/officeart/2008/layout/HorizontalMultiLevelHierarchy"/>
    <dgm:cxn modelId="{AF6D87A1-59A4-456F-9D6F-41FB4F0056FD}" type="presOf" srcId="{549FF8A6-A2AC-402C-9DF8-93FCAFA5A5E4}" destId="{86AC3073-E279-4D22-867F-EBBB508D3D1B}" srcOrd="1" destOrd="0" presId="urn:microsoft.com/office/officeart/2008/layout/HorizontalMultiLevelHierarchy"/>
    <dgm:cxn modelId="{43FEC1AA-B94C-470F-B8BE-8E22B951E74F}" type="presOf" srcId="{C08D4DD3-492D-4393-AE2A-AFF66B95849D}" destId="{CF27833A-7F10-4641-AD9E-27137763971A}" srcOrd="0" destOrd="0" presId="urn:microsoft.com/office/officeart/2008/layout/HorizontalMultiLevelHierarchy"/>
    <dgm:cxn modelId="{85D8B798-E661-4D7F-B889-AFE813169CA9}" type="presOf" srcId="{72492BBF-C44D-4464-A017-CCD43AD5FAFD}" destId="{B2651782-F2F8-4FB5-8C25-85A41859A602}" srcOrd="0" destOrd="0" presId="urn:microsoft.com/office/officeart/2008/layout/HorizontalMultiLevelHierarchy"/>
    <dgm:cxn modelId="{7718733E-7976-441A-A761-49C44DA90840}" srcId="{54420B9B-772C-4121-AE51-CA8504F2EBF1}" destId="{56958BD0-3FB8-457E-B5A1-06CB2B36DE18}" srcOrd="2" destOrd="0" parTransId="{00956688-087E-4F60-B94A-2F2C03FD464E}" sibTransId="{C0283A3E-7C62-46D7-9E04-7444294C2455}"/>
    <dgm:cxn modelId="{29F26D52-B327-4AB4-95BC-C41C9E17C8B9}" srcId="{54420B9B-772C-4121-AE51-CA8504F2EBF1}" destId="{C08D4DD3-492D-4393-AE2A-AFF66B95849D}" srcOrd="4" destOrd="0" parTransId="{DAA748AF-246B-4779-B0F9-44D5D551C941}" sibTransId="{732FDC1D-7861-4515-811C-AC386AE81E85}"/>
    <dgm:cxn modelId="{ED64DAD9-A04E-4C51-9A01-576AD0DA3C6E}" type="presOf" srcId="{00956688-087E-4F60-B94A-2F2C03FD464E}" destId="{C56EAA2C-D10C-4026-AADF-A04ED40A4560}" srcOrd="0" destOrd="0" presId="urn:microsoft.com/office/officeart/2008/layout/HorizontalMultiLevelHierarchy"/>
    <dgm:cxn modelId="{4FF7409B-DEB4-46FC-9C46-4C94AD95244A}" type="presOf" srcId="{0367B288-C2CB-431C-A856-6C6D96918C9C}" destId="{34711FE6-F31D-43DC-89E4-BA25B226F684}" srcOrd="0" destOrd="0" presId="urn:microsoft.com/office/officeart/2008/layout/HorizontalMultiLevelHierarchy"/>
    <dgm:cxn modelId="{005D14CE-D579-4A9A-B536-588A057D3A24}" type="presOf" srcId="{584866BD-73BA-43C8-8CA8-CF2C6779C746}" destId="{43CF8436-9F67-4973-95B0-3981CE27B604}" srcOrd="0" destOrd="0" presId="urn:microsoft.com/office/officeart/2008/layout/HorizontalMultiLevelHierarchy"/>
    <dgm:cxn modelId="{A06F783F-2360-47C5-A7EC-D85A7E63D57B}" srcId="{0367B288-C2CB-431C-A856-6C6D96918C9C}" destId="{54420B9B-772C-4121-AE51-CA8504F2EBF1}" srcOrd="0" destOrd="0" parTransId="{F40776FE-4521-43F8-84FD-2A818A88327E}" sibTransId="{75576A3E-4535-4335-80F9-9DF7E85E96D4}"/>
    <dgm:cxn modelId="{C1698FA0-B767-45BC-8DE1-3E7D49CC8D70}" type="presOf" srcId="{14197C62-64E7-49F5-9401-3CC397E75659}" destId="{E51F7B14-106E-4B0A-844D-E2B2696C7958}" srcOrd="1" destOrd="0" presId="urn:microsoft.com/office/officeart/2008/layout/HorizontalMultiLevelHierarchy"/>
    <dgm:cxn modelId="{8842C555-8EA3-4DF4-9254-3B15A57E9711}" type="presParOf" srcId="{34711FE6-F31D-43DC-89E4-BA25B226F684}" destId="{C2830B14-6697-4B20-9CEF-86363AC6312E}" srcOrd="0" destOrd="0" presId="urn:microsoft.com/office/officeart/2008/layout/HorizontalMultiLevelHierarchy"/>
    <dgm:cxn modelId="{1E46A667-3397-4CD8-AF62-EC19F48F3F9A}" type="presParOf" srcId="{C2830B14-6697-4B20-9CEF-86363AC6312E}" destId="{A9D9B361-8F0E-4952-8A60-6D3BD77FEF55}" srcOrd="0" destOrd="0" presId="urn:microsoft.com/office/officeart/2008/layout/HorizontalMultiLevelHierarchy"/>
    <dgm:cxn modelId="{A3D2775A-07DE-42DD-9E54-F006FE548919}" type="presParOf" srcId="{C2830B14-6697-4B20-9CEF-86363AC6312E}" destId="{364DED0F-CD45-4A19-A6A5-D5B0AF91D818}" srcOrd="1" destOrd="0" presId="urn:microsoft.com/office/officeart/2008/layout/HorizontalMultiLevelHierarchy"/>
    <dgm:cxn modelId="{67EEE1F1-60E0-44C7-8793-E5C09E6AB595}" type="presParOf" srcId="{364DED0F-CD45-4A19-A6A5-D5B0AF91D818}" destId="{B2651782-F2F8-4FB5-8C25-85A41859A602}" srcOrd="0" destOrd="0" presId="urn:microsoft.com/office/officeart/2008/layout/HorizontalMultiLevelHierarchy"/>
    <dgm:cxn modelId="{575A6174-0C50-4CCB-B520-918B5C8C84A9}" type="presParOf" srcId="{B2651782-F2F8-4FB5-8C25-85A41859A602}" destId="{75C1E614-E460-4F92-BFA9-2EF8977E97C8}" srcOrd="0" destOrd="0" presId="urn:microsoft.com/office/officeart/2008/layout/HorizontalMultiLevelHierarchy"/>
    <dgm:cxn modelId="{F84C28A4-FD50-49B2-83F1-7E054E3F4EC1}" type="presParOf" srcId="{364DED0F-CD45-4A19-A6A5-D5B0AF91D818}" destId="{B2A76733-85CA-48C5-8322-018DF030FE35}" srcOrd="1" destOrd="0" presId="urn:microsoft.com/office/officeart/2008/layout/HorizontalMultiLevelHierarchy"/>
    <dgm:cxn modelId="{16E1227E-C50A-4C0B-9D17-17AADB8BE4A2}" type="presParOf" srcId="{B2A76733-85CA-48C5-8322-018DF030FE35}" destId="{A2B8DD7A-D6CF-4FD6-81CE-2996C0167118}" srcOrd="0" destOrd="0" presId="urn:microsoft.com/office/officeart/2008/layout/HorizontalMultiLevelHierarchy"/>
    <dgm:cxn modelId="{05728712-B1CD-48AD-AB65-FA428710FC0B}" type="presParOf" srcId="{B2A76733-85CA-48C5-8322-018DF030FE35}" destId="{C7F077AA-FD11-486F-A2A4-FF620AE0C5D0}" srcOrd="1" destOrd="0" presId="urn:microsoft.com/office/officeart/2008/layout/HorizontalMultiLevelHierarchy"/>
    <dgm:cxn modelId="{53A272B5-7469-472D-AA80-E3D225B0C3D1}" type="presParOf" srcId="{364DED0F-CD45-4A19-A6A5-D5B0AF91D818}" destId="{D8D11BB4-5085-4BF6-8B86-788E2D2BD125}" srcOrd="2" destOrd="0" presId="urn:microsoft.com/office/officeart/2008/layout/HorizontalMultiLevelHierarchy"/>
    <dgm:cxn modelId="{97CB4A45-BDA2-4C1A-B456-7D15B3F5C72E}" type="presParOf" srcId="{D8D11BB4-5085-4BF6-8B86-788E2D2BD125}" destId="{E51F7B14-106E-4B0A-844D-E2B2696C7958}" srcOrd="0" destOrd="0" presId="urn:microsoft.com/office/officeart/2008/layout/HorizontalMultiLevelHierarchy"/>
    <dgm:cxn modelId="{A3FADA96-F37A-4D33-BE57-0F75DA21C170}" type="presParOf" srcId="{364DED0F-CD45-4A19-A6A5-D5B0AF91D818}" destId="{99CF5D7A-7D7A-4A89-8B7D-3F3732E0437C}" srcOrd="3" destOrd="0" presId="urn:microsoft.com/office/officeart/2008/layout/HorizontalMultiLevelHierarchy"/>
    <dgm:cxn modelId="{094E278E-DB29-4393-A466-EB849EF03F3A}" type="presParOf" srcId="{99CF5D7A-7D7A-4A89-8B7D-3F3732E0437C}" destId="{7AE8041D-35C4-4AE6-BD84-FB6C8C06D601}" srcOrd="0" destOrd="0" presId="urn:microsoft.com/office/officeart/2008/layout/HorizontalMultiLevelHierarchy"/>
    <dgm:cxn modelId="{0A768DD7-7775-4675-A107-D0FC22A05C80}" type="presParOf" srcId="{99CF5D7A-7D7A-4A89-8B7D-3F3732E0437C}" destId="{45596BD0-694B-4632-A646-62D204BE6461}" srcOrd="1" destOrd="0" presId="urn:microsoft.com/office/officeart/2008/layout/HorizontalMultiLevelHierarchy"/>
    <dgm:cxn modelId="{7CF89245-0824-4AF4-9F5F-56E8964E59C0}" type="presParOf" srcId="{364DED0F-CD45-4A19-A6A5-D5B0AF91D818}" destId="{C56EAA2C-D10C-4026-AADF-A04ED40A4560}" srcOrd="4" destOrd="0" presId="urn:microsoft.com/office/officeart/2008/layout/HorizontalMultiLevelHierarchy"/>
    <dgm:cxn modelId="{3CCF7722-A6FE-4610-ADB8-240BFA72F1A2}" type="presParOf" srcId="{C56EAA2C-D10C-4026-AADF-A04ED40A4560}" destId="{86AB3A62-8AAE-4F7D-81BE-EC19E0B0DEED}" srcOrd="0" destOrd="0" presId="urn:microsoft.com/office/officeart/2008/layout/HorizontalMultiLevelHierarchy"/>
    <dgm:cxn modelId="{D9063012-C3E3-47B4-B052-18A463E5F472}" type="presParOf" srcId="{364DED0F-CD45-4A19-A6A5-D5B0AF91D818}" destId="{35848F5D-286B-4698-8508-D116194CD1CF}" srcOrd="5" destOrd="0" presId="urn:microsoft.com/office/officeart/2008/layout/HorizontalMultiLevelHierarchy"/>
    <dgm:cxn modelId="{43FFD731-F893-4052-9060-6F145C960BDE}" type="presParOf" srcId="{35848F5D-286B-4698-8508-D116194CD1CF}" destId="{8D921880-F274-4D6F-AD3C-1D858672CD92}" srcOrd="0" destOrd="0" presId="urn:microsoft.com/office/officeart/2008/layout/HorizontalMultiLevelHierarchy"/>
    <dgm:cxn modelId="{42846781-CD3E-4789-8E4A-07D0914FAC55}" type="presParOf" srcId="{35848F5D-286B-4698-8508-D116194CD1CF}" destId="{9C8DFB8D-A9E6-44BA-9C26-7B9B8DE78DF9}" srcOrd="1" destOrd="0" presId="urn:microsoft.com/office/officeart/2008/layout/HorizontalMultiLevelHierarchy"/>
    <dgm:cxn modelId="{731914F4-65B6-4D09-915C-F81307AEE222}" type="presParOf" srcId="{364DED0F-CD45-4A19-A6A5-D5B0AF91D818}" destId="{B9A33D5F-0D5D-4F1A-B762-E416C653EC16}" srcOrd="6" destOrd="0" presId="urn:microsoft.com/office/officeart/2008/layout/HorizontalMultiLevelHierarchy"/>
    <dgm:cxn modelId="{89628556-B091-4317-AA46-6BAC567C50E9}" type="presParOf" srcId="{B9A33D5F-0D5D-4F1A-B762-E416C653EC16}" destId="{86AC3073-E279-4D22-867F-EBBB508D3D1B}" srcOrd="0" destOrd="0" presId="urn:microsoft.com/office/officeart/2008/layout/HorizontalMultiLevelHierarchy"/>
    <dgm:cxn modelId="{FD229FE0-AAEE-475D-8EA0-D0DDFF37C552}" type="presParOf" srcId="{364DED0F-CD45-4A19-A6A5-D5B0AF91D818}" destId="{FB64B3AE-EB8D-4126-BAA5-8D93241DB346}" srcOrd="7" destOrd="0" presId="urn:microsoft.com/office/officeart/2008/layout/HorizontalMultiLevelHierarchy"/>
    <dgm:cxn modelId="{4695DEA2-8838-45B8-AE46-B86E854BE181}" type="presParOf" srcId="{FB64B3AE-EB8D-4126-BAA5-8D93241DB346}" destId="{43CF8436-9F67-4973-95B0-3981CE27B604}" srcOrd="0" destOrd="0" presId="urn:microsoft.com/office/officeart/2008/layout/HorizontalMultiLevelHierarchy"/>
    <dgm:cxn modelId="{626468E1-9EFC-4AE8-976D-13A52B32EF28}" type="presParOf" srcId="{FB64B3AE-EB8D-4126-BAA5-8D93241DB346}" destId="{BA4777B4-FE3C-45ED-9A5E-227069487ABC}" srcOrd="1" destOrd="0" presId="urn:microsoft.com/office/officeart/2008/layout/HorizontalMultiLevelHierarchy"/>
    <dgm:cxn modelId="{EC98AD35-B181-49CA-9CE8-A2053D5B0EA4}" type="presParOf" srcId="{364DED0F-CD45-4A19-A6A5-D5B0AF91D818}" destId="{D7A81953-1E15-4902-8B43-D2021602A62D}" srcOrd="8" destOrd="0" presId="urn:microsoft.com/office/officeart/2008/layout/HorizontalMultiLevelHierarchy"/>
    <dgm:cxn modelId="{005D178B-FAAD-41D5-9008-D439AD377439}" type="presParOf" srcId="{D7A81953-1E15-4902-8B43-D2021602A62D}" destId="{CCA38159-7A84-4D26-877D-B73B993F9F8C}" srcOrd="0" destOrd="0" presId="urn:microsoft.com/office/officeart/2008/layout/HorizontalMultiLevelHierarchy"/>
    <dgm:cxn modelId="{8F01ACE0-ED40-4934-A454-04C22F3E6C1A}" type="presParOf" srcId="{364DED0F-CD45-4A19-A6A5-D5B0AF91D818}" destId="{7D888F19-17E9-4C2A-9CA3-B65A9455F629}" srcOrd="9" destOrd="0" presId="urn:microsoft.com/office/officeart/2008/layout/HorizontalMultiLevelHierarchy"/>
    <dgm:cxn modelId="{AC71EC0E-0BF2-4EB3-AAE2-90FB824B57D7}" type="presParOf" srcId="{7D888F19-17E9-4C2A-9CA3-B65A9455F629}" destId="{CF27833A-7F10-4641-AD9E-27137763971A}" srcOrd="0" destOrd="0" presId="urn:microsoft.com/office/officeart/2008/layout/HorizontalMultiLevelHierarchy"/>
    <dgm:cxn modelId="{27AEA866-8136-4504-AF6D-EE9359B3CCF4}" type="presParOf" srcId="{7D888F19-17E9-4C2A-9CA3-B65A9455F629}" destId="{56C53EA6-8C51-461D-B8A6-654C6E70769B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D7C6E8E0-9791-4007-A7F2-8ABBE82AD0E9}" type="doc">
      <dgm:prSet loTypeId="urn:microsoft.com/office/officeart/2005/8/layout/hProcess9" loCatId="process" qsTypeId="urn:microsoft.com/office/officeart/2005/8/quickstyle/simple1" qsCatId="simple" csTypeId="urn:microsoft.com/office/officeart/2005/8/colors/accent0_1" csCatId="mainScheme" phldr="1"/>
      <dgm:spPr/>
    </dgm:pt>
    <dgm:pt modelId="{26326E3F-D955-4E8C-90D7-117EDCF28CEB}">
      <dgm:prSet phldrT="[Text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Act Immediately</a:t>
          </a:r>
          <a:endParaRPr lang="en-US" dirty="0"/>
        </a:p>
      </dgm:t>
    </dgm:pt>
    <dgm:pt modelId="{43D6D0A8-1049-4186-8B67-75210723673E}" type="parTrans" cxnId="{ABF8AEEC-5F8B-4EE9-A72B-41AA4FF2F677}">
      <dgm:prSet/>
      <dgm:spPr/>
      <dgm:t>
        <a:bodyPr/>
        <a:lstStyle/>
        <a:p>
          <a:endParaRPr lang="en-US"/>
        </a:p>
      </dgm:t>
    </dgm:pt>
    <dgm:pt modelId="{08EB185E-0204-41EC-B682-42D34967A584}" type="sibTrans" cxnId="{ABF8AEEC-5F8B-4EE9-A72B-41AA4FF2F677}">
      <dgm:prSet/>
      <dgm:spPr/>
      <dgm:t>
        <a:bodyPr/>
        <a:lstStyle/>
        <a:p>
          <a:endParaRPr lang="en-US"/>
        </a:p>
      </dgm:t>
    </dgm:pt>
    <dgm:pt modelId="{40D4A93C-B83B-4F69-8AD6-33ED348177B9}">
      <dgm:prSet phldrT="[Text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Keep detailed records</a:t>
          </a:r>
          <a:endParaRPr lang="en-US" dirty="0"/>
        </a:p>
      </dgm:t>
    </dgm:pt>
    <dgm:pt modelId="{06208C3E-347E-4648-A83E-458FF185B15A}" type="parTrans" cxnId="{60D34AB3-D49F-4427-A950-E5EAF34DAC6A}">
      <dgm:prSet/>
      <dgm:spPr/>
      <dgm:t>
        <a:bodyPr/>
        <a:lstStyle/>
        <a:p>
          <a:endParaRPr lang="en-US"/>
        </a:p>
      </dgm:t>
    </dgm:pt>
    <dgm:pt modelId="{0C370242-F6F8-4CE0-82B7-F6A7C1EC4E31}" type="sibTrans" cxnId="{60D34AB3-D49F-4427-A950-E5EAF34DAC6A}">
      <dgm:prSet/>
      <dgm:spPr/>
      <dgm:t>
        <a:bodyPr/>
        <a:lstStyle/>
        <a:p>
          <a:endParaRPr lang="en-US"/>
        </a:p>
      </dgm:t>
    </dgm:pt>
    <dgm:pt modelId="{E3B0D1F6-CC52-4F75-9D3D-CE7D5A0224B0}">
      <dgm:prSet phldrT="[Text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File a report with your local law enforcement</a:t>
          </a:r>
          <a:endParaRPr lang="en-US" dirty="0"/>
        </a:p>
      </dgm:t>
    </dgm:pt>
    <dgm:pt modelId="{45A1A933-7C26-4F7F-A5FB-022FE458103B}" type="parTrans" cxnId="{E6D9C1D0-4A92-4E45-8809-2E99A0FF9BD3}">
      <dgm:prSet/>
      <dgm:spPr/>
      <dgm:t>
        <a:bodyPr/>
        <a:lstStyle/>
        <a:p>
          <a:endParaRPr lang="en-US"/>
        </a:p>
      </dgm:t>
    </dgm:pt>
    <dgm:pt modelId="{6F23975C-6C2C-4083-93F0-1A1A7D7F0F34}" type="sibTrans" cxnId="{E6D9C1D0-4A92-4E45-8809-2E99A0FF9BD3}">
      <dgm:prSet/>
      <dgm:spPr/>
      <dgm:t>
        <a:bodyPr/>
        <a:lstStyle/>
        <a:p>
          <a:endParaRPr lang="en-US"/>
        </a:p>
      </dgm:t>
    </dgm:pt>
    <dgm:pt modelId="{9068F305-11BC-4BB2-A7A4-9C02C1E4E988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Report to the appropriate federal agency</a:t>
          </a:r>
          <a:endParaRPr lang="en-US" dirty="0"/>
        </a:p>
      </dgm:t>
    </dgm:pt>
    <dgm:pt modelId="{0000F496-9A24-49DF-94EB-10DBF3B46CCE}" type="parTrans" cxnId="{F97F9AEB-AD0A-4E07-ACE5-7E6FD16DA990}">
      <dgm:prSet/>
      <dgm:spPr/>
      <dgm:t>
        <a:bodyPr/>
        <a:lstStyle/>
        <a:p>
          <a:endParaRPr lang="en-US"/>
        </a:p>
      </dgm:t>
    </dgm:pt>
    <dgm:pt modelId="{56265B15-479A-44C9-AE78-8EC1C2B7EB85}" type="sibTrans" cxnId="{F97F9AEB-AD0A-4E07-ACE5-7E6FD16DA990}">
      <dgm:prSet/>
      <dgm:spPr/>
      <dgm:t>
        <a:bodyPr/>
        <a:lstStyle/>
        <a:p>
          <a:endParaRPr lang="en-US"/>
        </a:p>
      </dgm:t>
    </dgm:pt>
    <dgm:pt modelId="{B7616101-3E6A-4A0C-84DC-BB1E37122FF2}" type="pres">
      <dgm:prSet presAssocID="{D7C6E8E0-9791-4007-A7F2-8ABBE82AD0E9}" presName="CompostProcess" presStyleCnt="0">
        <dgm:presLayoutVars>
          <dgm:dir/>
          <dgm:resizeHandles val="exact"/>
        </dgm:presLayoutVars>
      </dgm:prSet>
      <dgm:spPr/>
    </dgm:pt>
    <dgm:pt modelId="{29EF2051-3327-441C-9A32-F7A6C39E27E9}" type="pres">
      <dgm:prSet presAssocID="{D7C6E8E0-9791-4007-A7F2-8ABBE82AD0E9}" presName="arrow" presStyleLbl="bgShp" presStyleIdx="0" presStyleCnt="1"/>
      <dgm:spPr/>
    </dgm:pt>
    <dgm:pt modelId="{7CDF17CB-CBB6-4B26-8C6D-9FEE523E756C}" type="pres">
      <dgm:prSet presAssocID="{D7C6E8E0-9791-4007-A7F2-8ABBE82AD0E9}" presName="linearProcess" presStyleCnt="0"/>
      <dgm:spPr/>
    </dgm:pt>
    <dgm:pt modelId="{E882FF12-DD2F-49C9-AA34-7FD6F31A39C0}" type="pres">
      <dgm:prSet presAssocID="{26326E3F-D955-4E8C-90D7-117EDCF28CEB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05F48C-0903-4DAC-B6D8-C5094EEF7C51}" type="pres">
      <dgm:prSet presAssocID="{08EB185E-0204-41EC-B682-42D34967A584}" presName="sibTrans" presStyleCnt="0"/>
      <dgm:spPr/>
    </dgm:pt>
    <dgm:pt modelId="{338967F6-7544-473E-BCBA-BD01341BC5A3}" type="pres">
      <dgm:prSet presAssocID="{40D4A93C-B83B-4F69-8AD6-33ED348177B9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418654-9D55-4A1D-9D47-8A8DC1DA1F40}" type="pres">
      <dgm:prSet presAssocID="{0C370242-F6F8-4CE0-82B7-F6A7C1EC4E31}" presName="sibTrans" presStyleCnt="0"/>
      <dgm:spPr/>
    </dgm:pt>
    <dgm:pt modelId="{4761B303-A95C-4E01-8C8A-2B2E3B1DA3E0}" type="pres">
      <dgm:prSet presAssocID="{E3B0D1F6-CC52-4F75-9D3D-CE7D5A0224B0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C990AF-0664-4B03-A47C-461B447B96EF}" type="pres">
      <dgm:prSet presAssocID="{6F23975C-6C2C-4083-93F0-1A1A7D7F0F34}" presName="sibTrans" presStyleCnt="0"/>
      <dgm:spPr/>
    </dgm:pt>
    <dgm:pt modelId="{997EAFFF-BB3D-4E6E-AEBA-186C00CD22B7}" type="pres">
      <dgm:prSet presAssocID="{9068F305-11BC-4BB2-A7A4-9C02C1E4E988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AF5DA1E-1E16-44B7-9C6A-AA9AF9F5367D}" type="presOf" srcId="{26326E3F-D955-4E8C-90D7-117EDCF28CEB}" destId="{E882FF12-DD2F-49C9-AA34-7FD6F31A39C0}" srcOrd="0" destOrd="0" presId="urn:microsoft.com/office/officeart/2005/8/layout/hProcess9"/>
    <dgm:cxn modelId="{121AB8E9-DFF7-49F5-B14F-02C2B51E8158}" type="presOf" srcId="{40D4A93C-B83B-4F69-8AD6-33ED348177B9}" destId="{338967F6-7544-473E-BCBA-BD01341BC5A3}" srcOrd="0" destOrd="0" presId="urn:microsoft.com/office/officeart/2005/8/layout/hProcess9"/>
    <dgm:cxn modelId="{798ED0D5-347A-44CF-B357-5ECC98594A0E}" type="presOf" srcId="{9068F305-11BC-4BB2-A7A4-9C02C1E4E988}" destId="{997EAFFF-BB3D-4E6E-AEBA-186C00CD22B7}" srcOrd="0" destOrd="0" presId="urn:microsoft.com/office/officeart/2005/8/layout/hProcess9"/>
    <dgm:cxn modelId="{60D34AB3-D49F-4427-A950-E5EAF34DAC6A}" srcId="{D7C6E8E0-9791-4007-A7F2-8ABBE82AD0E9}" destId="{40D4A93C-B83B-4F69-8AD6-33ED348177B9}" srcOrd="1" destOrd="0" parTransId="{06208C3E-347E-4648-A83E-458FF185B15A}" sibTransId="{0C370242-F6F8-4CE0-82B7-F6A7C1EC4E31}"/>
    <dgm:cxn modelId="{FDFEAEEB-E62D-4B44-8036-6F1109B66C14}" type="presOf" srcId="{E3B0D1F6-CC52-4F75-9D3D-CE7D5A0224B0}" destId="{4761B303-A95C-4E01-8C8A-2B2E3B1DA3E0}" srcOrd="0" destOrd="0" presId="urn:microsoft.com/office/officeart/2005/8/layout/hProcess9"/>
    <dgm:cxn modelId="{E6D9C1D0-4A92-4E45-8809-2E99A0FF9BD3}" srcId="{D7C6E8E0-9791-4007-A7F2-8ABBE82AD0E9}" destId="{E3B0D1F6-CC52-4F75-9D3D-CE7D5A0224B0}" srcOrd="2" destOrd="0" parTransId="{45A1A933-7C26-4F7F-A5FB-022FE458103B}" sibTransId="{6F23975C-6C2C-4083-93F0-1A1A7D7F0F34}"/>
    <dgm:cxn modelId="{F97F9AEB-AD0A-4E07-ACE5-7E6FD16DA990}" srcId="{D7C6E8E0-9791-4007-A7F2-8ABBE82AD0E9}" destId="{9068F305-11BC-4BB2-A7A4-9C02C1E4E988}" srcOrd="3" destOrd="0" parTransId="{0000F496-9A24-49DF-94EB-10DBF3B46CCE}" sibTransId="{56265B15-479A-44C9-AE78-8EC1C2B7EB85}"/>
    <dgm:cxn modelId="{13A6D0F5-2E31-42DE-9400-5AA334FCEAA6}" type="presOf" srcId="{D7C6E8E0-9791-4007-A7F2-8ABBE82AD0E9}" destId="{B7616101-3E6A-4A0C-84DC-BB1E37122FF2}" srcOrd="0" destOrd="0" presId="urn:microsoft.com/office/officeart/2005/8/layout/hProcess9"/>
    <dgm:cxn modelId="{ABF8AEEC-5F8B-4EE9-A72B-41AA4FF2F677}" srcId="{D7C6E8E0-9791-4007-A7F2-8ABBE82AD0E9}" destId="{26326E3F-D955-4E8C-90D7-117EDCF28CEB}" srcOrd="0" destOrd="0" parTransId="{43D6D0A8-1049-4186-8B67-75210723673E}" sibTransId="{08EB185E-0204-41EC-B682-42D34967A584}"/>
    <dgm:cxn modelId="{490D508C-DEB2-4E48-BA26-7682C42E0C30}" type="presParOf" srcId="{B7616101-3E6A-4A0C-84DC-BB1E37122FF2}" destId="{29EF2051-3327-441C-9A32-F7A6C39E27E9}" srcOrd="0" destOrd="0" presId="urn:microsoft.com/office/officeart/2005/8/layout/hProcess9"/>
    <dgm:cxn modelId="{290E1666-54CB-4BBF-B867-E3A4EBD8DDBA}" type="presParOf" srcId="{B7616101-3E6A-4A0C-84DC-BB1E37122FF2}" destId="{7CDF17CB-CBB6-4B26-8C6D-9FEE523E756C}" srcOrd="1" destOrd="0" presId="urn:microsoft.com/office/officeart/2005/8/layout/hProcess9"/>
    <dgm:cxn modelId="{CF3E2331-F679-461F-9B4C-B57E6DC0B85A}" type="presParOf" srcId="{7CDF17CB-CBB6-4B26-8C6D-9FEE523E756C}" destId="{E882FF12-DD2F-49C9-AA34-7FD6F31A39C0}" srcOrd="0" destOrd="0" presId="urn:microsoft.com/office/officeart/2005/8/layout/hProcess9"/>
    <dgm:cxn modelId="{D8F3FA98-F1C4-4A3C-BD7D-BCD6C6FA3EC1}" type="presParOf" srcId="{7CDF17CB-CBB6-4B26-8C6D-9FEE523E756C}" destId="{D205F48C-0903-4DAC-B6D8-C5094EEF7C51}" srcOrd="1" destOrd="0" presId="urn:microsoft.com/office/officeart/2005/8/layout/hProcess9"/>
    <dgm:cxn modelId="{4B40D519-31B2-4494-BBAF-33FEC0B9ECC4}" type="presParOf" srcId="{7CDF17CB-CBB6-4B26-8C6D-9FEE523E756C}" destId="{338967F6-7544-473E-BCBA-BD01341BC5A3}" srcOrd="2" destOrd="0" presId="urn:microsoft.com/office/officeart/2005/8/layout/hProcess9"/>
    <dgm:cxn modelId="{586B620D-39E9-47A0-AEC5-48BB8265FB20}" type="presParOf" srcId="{7CDF17CB-CBB6-4B26-8C6D-9FEE523E756C}" destId="{5F418654-9D55-4A1D-9D47-8A8DC1DA1F40}" srcOrd="3" destOrd="0" presId="urn:microsoft.com/office/officeart/2005/8/layout/hProcess9"/>
    <dgm:cxn modelId="{1E6D80D3-E2D0-45ED-B921-9EED44480C8B}" type="presParOf" srcId="{7CDF17CB-CBB6-4B26-8C6D-9FEE523E756C}" destId="{4761B303-A95C-4E01-8C8A-2B2E3B1DA3E0}" srcOrd="4" destOrd="0" presId="urn:microsoft.com/office/officeart/2005/8/layout/hProcess9"/>
    <dgm:cxn modelId="{C18F3551-DAE0-4A8B-A0C4-F9EDC63518BB}" type="presParOf" srcId="{7CDF17CB-CBB6-4B26-8C6D-9FEE523E756C}" destId="{D3C990AF-0664-4B03-A47C-461B447B96EF}" srcOrd="5" destOrd="0" presId="urn:microsoft.com/office/officeart/2005/8/layout/hProcess9"/>
    <dgm:cxn modelId="{E8952C84-3DCE-46C8-97B3-A7B53D62A29D}" type="presParOf" srcId="{7CDF17CB-CBB6-4B26-8C6D-9FEE523E756C}" destId="{997EAFFF-BB3D-4E6E-AEBA-186C00CD22B7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32077C7D-4A21-4C38-A324-6FE52617AE78}" type="doc">
      <dgm:prSet loTypeId="urn:microsoft.com/office/officeart/2011/layout/Tab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CD0B73E-F790-4D78-B35F-ACD682792980}">
      <dgm:prSet phldrT="[Text]"/>
      <dgm:spPr/>
      <dgm:t>
        <a:bodyPr/>
        <a:lstStyle/>
        <a:p>
          <a:r>
            <a:rPr lang="en-US" dirty="0" smtClean="0"/>
            <a:t>Federal Trade Commission</a:t>
          </a:r>
          <a:endParaRPr lang="en-US" dirty="0"/>
        </a:p>
      </dgm:t>
    </dgm:pt>
    <dgm:pt modelId="{1E809132-0B22-45F9-BB1D-A39AED19E245}" type="parTrans" cxnId="{E86CA97A-C804-4BA7-80B9-6FF2AAC550DB}">
      <dgm:prSet/>
      <dgm:spPr/>
      <dgm:t>
        <a:bodyPr/>
        <a:lstStyle/>
        <a:p>
          <a:endParaRPr lang="en-US"/>
        </a:p>
      </dgm:t>
    </dgm:pt>
    <dgm:pt modelId="{0304BFF8-FF39-4D09-BB8F-94BDC9A805F1}" type="sibTrans" cxnId="{E86CA97A-C804-4BA7-80B9-6FF2AAC550DB}">
      <dgm:prSet/>
      <dgm:spPr/>
      <dgm:t>
        <a:bodyPr/>
        <a:lstStyle/>
        <a:p>
          <a:endParaRPr lang="en-US"/>
        </a:p>
      </dgm:t>
    </dgm:pt>
    <dgm:pt modelId="{A08C9216-1408-4514-8907-6C79A37CA40F}">
      <dgm:prSet phldrT="[Text]"/>
      <dgm:spPr/>
      <dgm:t>
        <a:bodyPr/>
        <a:lstStyle/>
        <a:p>
          <a:endParaRPr lang="en-US" dirty="0"/>
        </a:p>
      </dgm:t>
    </dgm:pt>
    <dgm:pt modelId="{6F295B0F-20F5-4339-AF8D-121264FB5588}" type="parTrans" cxnId="{1592A5BB-EC85-4AE6-9968-143FA6A5CBE6}">
      <dgm:prSet/>
      <dgm:spPr/>
      <dgm:t>
        <a:bodyPr/>
        <a:lstStyle/>
        <a:p>
          <a:endParaRPr lang="en-US"/>
        </a:p>
      </dgm:t>
    </dgm:pt>
    <dgm:pt modelId="{54AAE959-E2A4-49AD-B410-5F1858EFDDBC}" type="sibTrans" cxnId="{1592A5BB-EC85-4AE6-9968-143FA6A5CBE6}">
      <dgm:prSet/>
      <dgm:spPr/>
      <dgm:t>
        <a:bodyPr/>
        <a:lstStyle/>
        <a:p>
          <a:endParaRPr lang="en-US"/>
        </a:p>
      </dgm:t>
    </dgm:pt>
    <dgm:pt modelId="{A0E92F13-203A-4B58-8549-2A88ED0A5BF9}">
      <dgm:prSet phldrT="[Text]"/>
      <dgm:spPr/>
      <dgm:t>
        <a:bodyPr/>
        <a:lstStyle/>
        <a:p>
          <a:r>
            <a:rPr lang="en-US" dirty="0" smtClean="0"/>
            <a:t>Consumer Financial Protection Bureau</a:t>
          </a:r>
          <a:endParaRPr lang="en-US" dirty="0"/>
        </a:p>
      </dgm:t>
    </dgm:pt>
    <dgm:pt modelId="{BE7EE438-2E65-4BE4-8A5D-257F2601E798}" type="parTrans" cxnId="{88A5C489-C756-4625-94A6-9DF6B96D4174}">
      <dgm:prSet/>
      <dgm:spPr/>
      <dgm:t>
        <a:bodyPr/>
        <a:lstStyle/>
        <a:p>
          <a:endParaRPr lang="en-US"/>
        </a:p>
      </dgm:t>
    </dgm:pt>
    <dgm:pt modelId="{126B64A8-5140-4CC9-BE03-15667F65DBC3}" type="sibTrans" cxnId="{88A5C489-C756-4625-94A6-9DF6B96D4174}">
      <dgm:prSet/>
      <dgm:spPr/>
      <dgm:t>
        <a:bodyPr/>
        <a:lstStyle/>
        <a:p>
          <a:endParaRPr lang="en-US"/>
        </a:p>
      </dgm:t>
    </dgm:pt>
    <dgm:pt modelId="{83AD662B-EB2D-4503-8A79-F757DF840E10}">
      <dgm:prSet phldrT="[Text]"/>
      <dgm:spPr/>
      <dgm:t>
        <a:bodyPr/>
        <a:lstStyle/>
        <a:p>
          <a:endParaRPr lang="en-US" dirty="0"/>
        </a:p>
      </dgm:t>
    </dgm:pt>
    <dgm:pt modelId="{040D32F1-516B-4539-8349-66B5F8628225}" type="parTrans" cxnId="{A6197E3F-C3D6-4FFB-9341-B1DC7D907621}">
      <dgm:prSet/>
      <dgm:spPr/>
      <dgm:t>
        <a:bodyPr/>
        <a:lstStyle/>
        <a:p>
          <a:endParaRPr lang="en-US"/>
        </a:p>
      </dgm:t>
    </dgm:pt>
    <dgm:pt modelId="{9C2BD2A7-5E46-475B-927C-CBE17C7C8E90}" type="sibTrans" cxnId="{A6197E3F-C3D6-4FFB-9341-B1DC7D907621}">
      <dgm:prSet/>
      <dgm:spPr/>
      <dgm:t>
        <a:bodyPr/>
        <a:lstStyle/>
        <a:p>
          <a:endParaRPr lang="en-US"/>
        </a:p>
      </dgm:t>
    </dgm:pt>
    <dgm:pt modelId="{A7FE984F-CDA8-4C54-8EBB-869E5BBBA99A}">
      <dgm:prSet/>
      <dgm:spPr>
        <a:solidFill>
          <a:srgbClr val="00B0F0"/>
        </a:solidFill>
        <a:ln>
          <a:solidFill>
            <a:srgbClr val="00B0F0"/>
          </a:solidFill>
        </a:ln>
      </dgm:spPr>
      <dgm:t>
        <a:bodyPr/>
        <a:lstStyle/>
        <a:p>
          <a:r>
            <a:rPr lang="en-US" dirty="0" smtClean="0"/>
            <a:t>Federal Drug Administration</a:t>
          </a:r>
          <a:endParaRPr lang="en-US" dirty="0"/>
        </a:p>
      </dgm:t>
    </dgm:pt>
    <dgm:pt modelId="{D17ACB24-ADF7-4160-BD81-B43B0CE2E663}" type="parTrans" cxnId="{7BACF4E5-8535-408A-B852-CB5CDE816DBA}">
      <dgm:prSet/>
      <dgm:spPr/>
      <dgm:t>
        <a:bodyPr/>
        <a:lstStyle/>
        <a:p>
          <a:endParaRPr lang="en-US"/>
        </a:p>
      </dgm:t>
    </dgm:pt>
    <dgm:pt modelId="{7A14100E-1A12-48B0-88AE-7EE407C02C2F}" type="sibTrans" cxnId="{7BACF4E5-8535-408A-B852-CB5CDE816DBA}">
      <dgm:prSet/>
      <dgm:spPr/>
      <dgm:t>
        <a:bodyPr/>
        <a:lstStyle/>
        <a:p>
          <a:endParaRPr lang="en-US"/>
        </a:p>
      </dgm:t>
    </dgm:pt>
    <dgm:pt modelId="{830FEC11-A75F-4C38-B3FD-010622760594}">
      <dgm:prSet/>
      <dgm:spPr>
        <a:solidFill>
          <a:schemeClr val="accent1"/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dirty="0" smtClean="0"/>
            <a:t>Federal Communications Commission</a:t>
          </a:r>
          <a:endParaRPr lang="en-US" dirty="0"/>
        </a:p>
      </dgm:t>
    </dgm:pt>
    <dgm:pt modelId="{BBCF9A1D-5810-42C7-B7D0-1C40830695D9}" type="parTrans" cxnId="{45EC2026-93FF-436F-A3F0-3F66C6D8412E}">
      <dgm:prSet/>
      <dgm:spPr/>
      <dgm:t>
        <a:bodyPr/>
        <a:lstStyle/>
        <a:p>
          <a:endParaRPr lang="en-US"/>
        </a:p>
      </dgm:t>
    </dgm:pt>
    <dgm:pt modelId="{D0FEB698-82E4-48B1-BE68-5696DF3B7E99}" type="sibTrans" cxnId="{45EC2026-93FF-436F-A3F0-3F66C6D8412E}">
      <dgm:prSet/>
      <dgm:spPr/>
      <dgm:t>
        <a:bodyPr/>
        <a:lstStyle/>
        <a:p>
          <a:endParaRPr lang="en-US"/>
        </a:p>
      </dgm:t>
    </dgm:pt>
    <dgm:pt modelId="{36082BEF-C38F-469E-A23C-A5F1766EF1BB}" type="pres">
      <dgm:prSet presAssocID="{32077C7D-4A21-4C38-A324-6FE52617AE78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DE7B10B1-6878-4F4D-9736-8A2F62F2AB40}" type="pres">
      <dgm:prSet presAssocID="{1CD0B73E-F790-4D78-B35F-ACD682792980}" presName="composite" presStyleCnt="0"/>
      <dgm:spPr/>
    </dgm:pt>
    <dgm:pt modelId="{EAFD3A0C-0F70-4408-A12C-7559D3D56920}" type="pres">
      <dgm:prSet presAssocID="{1CD0B73E-F790-4D78-B35F-ACD682792980}" presName="FirstChild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4259BF-F7F0-4771-ADB8-2A9A7A75480F}" type="pres">
      <dgm:prSet presAssocID="{1CD0B73E-F790-4D78-B35F-ACD682792980}" presName="Parent" presStyleLbl="alignNode1" presStyleIdx="0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B8BE22-F03E-4343-B6FF-01F78624BDD0}" type="pres">
      <dgm:prSet presAssocID="{1CD0B73E-F790-4D78-B35F-ACD682792980}" presName="Accent" presStyleLbl="parChTrans1D1" presStyleIdx="0" presStyleCnt="4"/>
      <dgm:spPr>
        <a:ln>
          <a:solidFill>
            <a:schemeClr val="accent2"/>
          </a:solidFill>
        </a:ln>
      </dgm:spPr>
    </dgm:pt>
    <dgm:pt modelId="{84D93A4E-3E04-4852-A236-AED7261D6155}" type="pres">
      <dgm:prSet presAssocID="{0304BFF8-FF39-4D09-BB8F-94BDC9A805F1}" presName="sibTrans" presStyleCnt="0"/>
      <dgm:spPr/>
    </dgm:pt>
    <dgm:pt modelId="{677E4CAE-260A-4070-A176-97A5D23FA21C}" type="pres">
      <dgm:prSet presAssocID="{A0E92F13-203A-4B58-8549-2A88ED0A5BF9}" presName="composite" presStyleCnt="0"/>
      <dgm:spPr/>
    </dgm:pt>
    <dgm:pt modelId="{EF158412-A4F6-44F1-BB3A-01CF5ED5D6EF}" type="pres">
      <dgm:prSet presAssocID="{A0E92F13-203A-4B58-8549-2A88ED0A5BF9}" presName="FirstChild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E7DF8C-99EB-460E-A63E-FD64C5BC1845}" type="pres">
      <dgm:prSet presAssocID="{A0E92F13-203A-4B58-8549-2A88ED0A5BF9}" presName="Parent" presStyleLbl="alignNode1" presStyleIdx="1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817B06-A761-467E-82D4-A2211E82DBE7}" type="pres">
      <dgm:prSet presAssocID="{A0E92F13-203A-4B58-8549-2A88ED0A5BF9}" presName="Accent" presStyleLbl="parChTrans1D1" presStyleIdx="1" presStyleCnt="4"/>
      <dgm:spPr>
        <a:ln>
          <a:solidFill>
            <a:schemeClr val="accent3"/>
          </a:solidFill>
        </a:ln>
      </dgm:spPr>
    </dgm:pt>
    <dgm:pt modelId="{92968956-43DA-4AFD-81B7-698F90D66240}" type="pres">
      <dgm:prSet presAssocID="{126B64A8-5140-4CC9-BE03-15667F65DBC3}" presName="sibTrans" presStyleCnt="0"/>
      <dgm:spPr/>
    </dgm:pt>
    <dgm:pt modelId="{E97C4FD6-F06D-42A4-BBC9-653B96D98A0C}" type="pres">
      <dgm:prSet presAssocID="{A7FE984F-CDA8-4C54-8EBB-869E5BBBA99A}" presName="composite" presStyleCnt="0"/>
      <dgm:spPr/>
    </dgm:pt>
    <dgm:pt modelId="{B81CD2B9-661A-4377-8BFE-B167F144CB40}" type="pres">
      <dgm:prSet presAssocID="{A7FE984F-CDA8-4C54-8EBB-869E5BBBA99A}" presName="FirstChild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DE350713-984D-4D0D-AB22-C9987C3049BD}" type="pres">
      <dgm:prSet presAssocID="{A7FE984F-CDA8-4C54-8EBB-869E5BBBA99A}" presName="Parent" presStyleLbl="alignNode1" presStyleIdx="2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6F7783-3A7F-45CC-822C-8D5AE505A1C7}" type="pres">
      <dgm:prSet presAssocID="{A7FE984F-CDA8-4C54-8EBB-869E5BBBA99A}" presName="Accent" presStyleLbl="parChTrans1D1" presStyleIdx="2" presStyleCnt="4"/>
      <dgm:spPr>
        <a:ln>
          <a:solidFill>
            <a:srgbClr val="00B0F0"/>
          </a:solidFill>
        </a:ln>
      </dgm:spPr>
    </dgm:pt>
    <dgm:pt modelId="{5A2942A3-2378-4B24-9450-FFED1A515FCB}" type="pres">
      <dgm:prSet presAssocID="{7A14100E-1A12-48B0-88AE-7EE407C02C2F}" presName="sibTrans" presStyleCnt="0"/>
      <dgm:spPr/>
    </dgm:pt>
    <dgm:pt modelId="{A035487B-C6EC-4FDC-A65E-9A6BD150E474}" type="pres">
      <dgm:prSet presAssocID="{830FEC11-A75F-4C38-B3FD-010622760594}" presName="composite" presStyleCnt="0"/>
      <dgm:spPr/>
    </dgm:pt>
    <dgm:pt modelId="{2AD33EF6-C717-4E7A-9E9F-5FEFEEFCDD52}" type="pres">
      <dgm:prSet presAssocID="{830FEC11-A75F-4C38-B3FD-010622760594}" presName="FirstChild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79BA63DF-30A6-4204-AD0D-EC565F9BA174}" type="pres">
      <dgm:prSet presAssocID="{830FEC11-A75F-4C38-B3FD-010622760594}" presName="Parent" presStyleLbl="alignNode1" presStyleIdx="3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FED439-99A1-4550-9893-E9A4D66A960A}" type="pres">
      <dgm:prSet presAssocID="{830FEC11-A75F-4C38-B3FD-010622760594}" presName="Accent" presStyleLbl="parChTrans1D1" presStyleIdx="3" presStyleCnt="4"/>
      <dgm:spPr/>
    </dgm:pt>
  </dgm:ptLst>
  <dgm:cxnLst>
    <dgm:cxn modelId="{A6197E3F-C3D6-4FFB-9341-B1DC7D907621}" srcId="{A0E92F13-203A-4B58-8549-2A88ED0A5BF9}" destId="{83AD662B-EB2D-4503-8A79-F757DF840E10}" srcOrd="0" destOrd="0" parTransId="{040D32F1-516B-4539-8349-66B5F8628225}" sibTransId="{9C2BD2A7-5E46-475B-927C-CBE17C7C8E90}"/>
    <dgm:cxn modelId="{7BACF4E5-8535-408A-B852-CB5CDE816DBA}" srcId="{32077C7D-4A21-4C38-A324-6FE52617AE78}" destId="{A7FE984F-CDA8-4C54-8EBB-869E5BBBA99A}" srcOrd="2" destOrd="0" parTransId="{D17ACB24-ADF7-4160-BD81-B43B0CE2E663}" sibTransId="{7A14100E-1A12-48B0-88AE-7EE407C02C2F}"/>
    <dgm:cxn modelId="{1CD818BA-373F-4F6D-A419-24793E846CFA}" type="presOf" srcId="{83AD662B-EB2D-4503-8A79-F757DF840E10}" destId="{EF158412-A4F6-44F1-BB3A-01CF5ED5D6EF}" srcOrd="0" destOrd="0" presId="urn:microsoft.com/office/officeart/2011/layout/TabList"/>
    <dgm:cxn modelId="{88A5C489-C756-4625-94A6-9DF6B96D4174}" srcId="{32077C7D-4A21-4C38-A324-6FE52617AE78}" destId="{A0E92F13-203A-4B58-8549-2A88ED0A5BF9}" srcOrd="1" destOrd="0" parTransId="{BE7EE438-2E65-4BE4-8A5D-257F2601E798}" sibTransId="{126B64A8-5140-4CC9-BE03-15667F65DBC3}"/>
    <dgm:cxn modelId="{2CDEA613-1A4F-4C90-97E7-76A90D5872BD}" type="presOf" srcId="{32077C7D-4A21-4C38-A324-6FE52617AE78}" destId="{36082BEF-C38F-469E-A23C-A5F1766EF1BB}" srcOrd="0" destOrd="0" presId="urn:microsoft.com/office/officeart/2011/layout/TabList"/>
    <dgm:cxn modelId="{1592A5BB-EC85-4AE6-9968-143FA6A5CBE6}" srcId="{1CD0B73E-F790-4D78-B35F-ACD682792980}" destId="{A08C9216-1408-4514-8907-6C79A37CA40F}" srcOrd="0" destOrd="0" parTransId="{6F295B0F-20F5-4339-AF8D-121264FB5588}" sibTransId="{54AAE959-E2A4-49AD-B410-5F1858EFDDBC}"/>
    <dgm:cxn modelId="{E498CBDA-210B-48C9-9624-CBDDE6C841C4}" type="presOf" srcId="{1CD0B73E-F790-4D78-B35F-ACD682792980}" destId="{414259BF-F7F0-4771-ADB8-2A9A7A75480F}" srcOrd="0" destOrd="0" presId="urn:microsoft.com/office/officeart/2011/layout/TabList"/>
    <dgm:cxn modelId="{1E174EBE-A06B-439F-9DB5-0528E8FD9AC2}" type="presOf" srcId="{A0E92F13-203A-4B58-8549-2A88ED0A5BF9}" destId="{6AE7DF8C-99EB-460E-A63E-FD64C5BC1845}" srcOrd="0" destOrd="0" presId="urn:microsoft.com/office/officeart/2011/layout/TabList"/>
    <dgm:cxn modelId="{883B75F3-7775-46D7-9317-083C4180096E}" type="presOf" srcId="{A08C9216-1408-4514-8907-6C79A37CA40F}" destId="{EAFD3A0C-0F70-4408-A12C-7559D3D56920}" srcOrd="0" destOrd="0" presId="urn:microsoft.com/office/officeart/2011/layout/TabList"/>
    <dgm:cxn modelId="{45EC2026-93FF-436F-A3F0-3F66C6D8412E}" srcId="{32077C7D-4A21-4C38-A324-6FE52617AE78}" destId="{830FEC11-A75F-4C38-B3FD-010622760594}" srcOrd="3" destOrd="0" parTransId="{BBCF9A1D-5810-42C7-B7D0-1C40830695D9}" sibTransId="{D0FEB698-82E4-48B1-BE68-5696DF3B7E99}"/>
    <dgm:cxn modelId="{012F7B05-DD4C-4183-B7AF-FE74A640F71B}" type="presOf" srcId="{A7FE984F-CDA8-4C54-8EBB-869E5BBBA99A}" destId="{DE350713-984D-4D0D-AB22-C9987C3049BD}" srcOrd="0" destOrd="0" presId="urn:microsoft.com/office/officeart/2011/layout/TabList"/>
    <dgm:cxn modelId="{C737D899-4371-4E48-B947-A8E71D262785}" type="presOf" srcId="{830FEC11-A75F-4C38-B3FD-010622760594}" destId="{79BA63DF-30A6-4204-AD0D-EC565F9BA174}" srcOrd="0" destOrd="0" presId="urn:microsoft.com/office/officeart/2011/layout/TabList"/>
    <dgm:cxn modelId="{E86CA97A-C804-4BA7-80B9-6FF2AAC550DB}" srcId="{32077C7D-4A21-4C38-A324-6FE52617AE78}" destId="{1CD0B73E-F790-4D78-B35F-ACD682792980}" srcOrd="0" destOrd="0" parTransId="{1E809132-0B22-45F9-BB1D-A39AED19E245}" sibTransId="{0304BFF8-FF39-4D09-BB8F-94BDC9A805F1}"/>
    <dgm:cxn modelId="{E302A9F3-8396-4DC4-B993-213C068E3C72}" type="presParOf" srcId="{36082BEF-C38F-469E-A23C-A5F1766EF1BB}" destId="{DE7B10B1-6878-4F4D-9736-8A2F62F2AB40}" srcOrd="0" destOrd="0" presId="urn:microsoft.com/office/officeart/2011/layout/TabList"/>
    <dgm:cxn modelId="{EEAA2041-5C96-424A-BD40-5F469C07F464}" type="presParOf" srcId="{DE7B10B1-6878-4F4D-9736-8A2F62F2AB40}" destId="{EAFD3A0C-0F70-4408-A12C-7559D3D56920}" srcOrd="0" destOrd="0" presId="urn:microsoft.com/office/officeart/2011/layout/TabList"/>
    <dgm:cxn modelId="{E1F4497F-92AF-49AD-B49E-55577161E25E}" type="presParOf" srcId="{DE7B10B1-6878-4F4D-9736-8A2F62F2AB40}" destId="{414259BF-F7F0-4771-ADB8-2A9A7A75480F}" srcOrd="1" destOrd="0" presId="urn:microsoft.com/office/officeart/2011/layout/TabList"/>
    <dgm:cxn modelId="{9055CFED-AC22-49E3-9317-A7D564AA7EB8}" type="presParOf" srcId="{DE7B10B1-6878-4F4D-9736-8A2F62F2AB40}" destId="{BBB8BE22-F03E-4343-B6FF-01F78624BDD0}" srcOrd="2" destOrd="0" presId="urn:microsoft.com/office/officeart/2011/layout/TabList"/>
    <dgm:cxn modelId="{1DA1782F-4530-4BF4-8DB1-3E2D802CDEE0}" type="presParOf" srcId="{36082BEF-C38F-469E-A23C-A5F1766EF1BB}" destId="{84D93A4E-3E04-4852-A236-AED7261D6155}" srcOrd="1" destOrd="0" presId="urn:microsoft.com/office/officeart/2011/layout/TabList"/>
    <dgm:cxn modelId="{61D7D5C6-665D-418D-BC7B-CFF701CC385E}" type="presParOf" srcId="{36082BEF-C38F-469E-A23C-A5F1766EF1BB}" destId="{677E4CAE-260A-4070-A176-97A5D23FA21C}" srcOrd="2" destOrd="0" presId="urn:microsoft.com/office/officeart/2011/layout/TabList"/>
    <dgm:cxn modelId="{42BA00E6-6393-4D3B-ADC8-C3CCFE562ADF}" type="presParOf" srcId="{677E4CAE-260A-4070-A176-97A5D23FA21C}" destId="{EF158412-A4F6-44F1-BB3A-01CF5ED5D6EF}" srcOrd="0" destOrd="0" presId="urn:microsoft.com/office/officeart/2011/layout/TabList"/>
    <dgm:cxn modelId="{E6D3ED66-9040-4A9D-8C5B-BC01E02ACD15}" type="presParOf" srcId="{677E4CAE-260A-4070-A176-97A5D23FA21C}" destId="{6AE7DF8C-99EB-460E-A63E-FD64C5BC1845}" srcOrd="1" destOrd="0" presId="urn:microsoft.com/office/officeart/2011/layout/TabList"/>
    <dgm:cxn modelId="{6078C304-307E-48CC-BD41-61EEE71AD9A6}" type="presParOf" srcId="{677E4CAE-260A-4070-A176-97A5D23FA21C}" destId="{2B817B06-A761-467E-82D4-A2211E82DBE7}" srcOrd="2" destOrd="0" presId="urn:microsoft.com/office/officeart/2011/layout/TabList"/>
    <dgm:cxn modelId="{106BA1B0-A2BF-4747-81F6-A084238CA8EC}" type="presParOf" srcId="{36082BEF-C38F-469E-A23C-A5F1766EF1BB}" destId="{92968956-43DA-4AFD-81B7-698F90D66240}" srcOrd="3" destOrd="0" presId="urn:microsoft.com/office/officeart/2011/layout/TabList"/>
    <dgm:cxn modelId="{E7F54682-D1C4-4E95-A2D9-1CB66AD4D729}" type="presParOf" srcId="{36082BEF-C38F-469E-A23C-A5F1766EF1BB}" destId="{E97C4FD6-F06D-42A4-BBC9-653B96D98A0C}" srcOrd="4" destOrd="0" presId="urn:microsoft.com/office/officeart/2011/layout/TabList"/>
    <dgm:cxn modelId="{EFD61304-3A83-449E-B9B4-0111AD8A1B9F}" type="presParOf" srcId="{E97C4FD6-F06D-42A4-BBC9-653B96D98A0C}" destId="{B81CD2B9-661A-4377-8BFE-B167F144CB40}" srcOrd="0" destOrd="0" presId="urn:microsoft.com/office/officeart/2011/layout/TabList"/>
    <dgm:cxn modelId="{D8C8F5E1-49F1-4CC9-AA07-914C6BBF5280}" type="presParOf" srcId="{E97C4FD6-F06D-42A4-BBC9-653B96D98A0C}" destId="{DE350713-984D-4D0D-AB22-C9987C3049BD}" srcOrd="1" destOrd="0" presId="urn:microsoft.com/office/officeart/2011/layout/TabList"/>
    <dgm:cxn modelId="{0DF9EBEA-0457-4BCC-B8F9-241D825A3D8B}" type="presParOf" srcId="{E97C4FD6-F06D-42A4-BBC9-653B96D98A0C}" destId="{C66F7783-3A7F-45CC-822C-8D5AE505A1C7}" srcOrd="2" destOrd="0" presId="urn:microsoft.com/office/officeart/2011/layout/TabList"/>
    <dgm:cxn modelId="{D36075A1-6A32-45EA-A401-C086F5DEFDCE}" type="presParOf" srcId="{36082BEF-C38F-469E-A23C-A5F1766EF1BB}" destId="{5A2942A3-2378-4B24-9450-FFED1A515FCB}" srcOrd="5" destOrd="0" presId="urn:microsoft.com/office/officeart/2011/layout/TabList"/>
    <dgm:cxn modelId="{EC8A1775-7B52-4111-80C3-6C63F3AF294D}" type="presParOf" srcId="{36082BEF-C38F-469E-A23C-A5F1766EF1BB}" destId="{A035487B-C6EC-4FDC-A65E-9A6BD150E474}" srcOrd="6" destOrd="0" presId="urn:microsoft.com/office/officeart/2011/layout/TabList"/>
    <dgm:cxn modelId="{2E75EF61-C1B1-4E73-9BA3-330C22470265}" type="presParOf" srcId="{A035487B-C6EC-4FDC-A65E-9A6BD150E474}" destId="{2AD33EF6-C717-4E7A-9E9F-5FEFEEFCDD52}" srcOrd="0" destOrd="0" presId="urn:microsoft.com/office/officeart/2011/layout/TabList"/>
    <dgm:cxn modelId="{150942CA-A858-4224-AE29-DE3EDA98A708}" type="presParOf" srcId="{A035487B-C6EC-4FDC-A65E-9A6BD150E474}" destId="{79BA63DF-30A6-4204-AD0D-EC565F9BA174}" srcOrd="1" destOrd="0" presId="urn:microsoft.com/office/officeart/2011/layout/TabList"/>
    <dgm:cxn modelId="{FA3FA1E1-E5AE-469D-AA39-5239124F24AB}" type="presParOf" srcId="{A035487B-C6EC-4FDC-A65E-9A6BD150E474}" destId="{F5FED439-99A1-4550-9893-E9A4D66A960A}" srcOrd="2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32077C7D-4A21-4C38-A324-6FE52617AE78}" type="doc">
      <dgm:prSet loTypeId="urn:microsoft.com/office/officeart/2011/layout/Tab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CD0B73E-F790-4D78-B35F-ACD682792980}">
      <dgm:prSet phldrT="[Text]"/>
      <dgm:spPr/>
      <dgm:t>
        <a:bodyPr/>
        <a:lstStyle/>
        <a:p>
          <a:r>
            <a:rPr lang="en-US" dirty="0" smtClean="0"/>
            <a:t>US Securities and Exchange Commission</a:t>
          </a:r>
          <a:endParaRPr lang="en-US" dirty="0"/>
        </a:p>
      </dgm:t>
    </dgm:pt>
    <dgm:pt modelId="{1E809132-0B22-45F9-BB1D-A39AED19E245}" type="parTrans" cxnId="{E86CA97A-C804-4BA7-80B9-6FF2AAC550DB}">
      <dgm:prSet/>
      <dgm:spPr/>
      <dgm:t>
        <a:bodyPr/>
        <a:lstStyle/>
        <a:p>
          <a:endParaRPr lang="en-US"/>
        </a:p>
      </dgm:t>
    </dgm:pt>
    <dgm:pt modelId="{0304BFF8-FF39-4D09-BB8F-94BDC9A805F1}" type="sibTrans" cxnId="{E86CA97A-C804-4BA7-80B9-6FF2AAC550DB}">
      <dgm:prSet/>
      <dgm:spPr/>
      <dgm:t>
        <a:bodyPr/>
        <a:lstStyle/>
        <a:p>
          <a:endParaRPr lang="en-US"/>
        </a:p>
      </dgm:t>
    </dgm:pt>
    <dgm:pt modelId="{A08C9216-1408-4514-8907-6C79A37CA40F}">
      <dgm:prSet phldrT="[Text]"/>
      <dgm:spPr/>
      <dgm:t>
        <a:bodyPr/>
        <a:lstStyle/>
        <a:p>
          <a:endParaRPr lang="en-US" dirty="0"/>
        </a:p>
      </dgm:t>
    </dgm:pt>
    <dgm:pt modelId="{6F295B0F-20F5-4339-AF8D-121264FB5588}" type="parTrans" cxnId="{1592A5BB-EC85-4AE6-9968-143FA6A5CBE6}">
      <dgm:prSet/>
      <dgm:spPr/>
      <dgm:t>
        <a:bodyPr/>
        <a:lstStyle/>
        <a:p>
          <a:endParaRPr lang="en-US"/>
        </a:p>
      </dgm:t>
    </dgm:pt>
    <dgm:pt modelId="{54AAE959-E2A4-49AD-B410-5F1858EFDDBC}" type="sibTrans" cxnId="{1592A5BB-EC85-4AE6-9968-143FA6A5CBE6}">
      <dgm:prSet/>
      <dgm:spPr/>
      <dgm:t>
        <a:bodyPr/>
        <a:lstStyle/>
        <a:p>
          <a:endParaRPr lang="en-US"/>
        </a:p>
      </dgm:t>
    </dgm:pt>
    <dgm:pt modelId="{A0E92F13-203A-4B58-8549-2A88ED0A5BF9}">
      <dgm:prSet phldrT="[Text]"/>
      <dgm:spPr/>
      <dgm:t>
        <a:bodyPr/>
        <a:lstStyle/>
        <a:p>
          <a:r>
            <a:rPr lang="en-US" dirty="0" smtClean="0"/>
            <a:t>Internal Revenue Service</a:t>
          </a:r>
          <a:endParaRPr lang="en-US" dirty="0"/>
        </a:p>
      </dgm:t>
    </dgm:pt>
    <dgm:pt modelId="{BE7EE438-2E65-4BE4-8A5D-257F2601E798}" type="parTrans" cxnId="{88A5C489-C756-4625-94A6-9DF6B96D4174}">
      <dgm:prSet/>
      <dgm:spPr/>
      <dgm:t>
        <a:bodyPr/>
        <a:lstStyle/>
        <a:p>
          <a:endParaRPr lang="en-US"/>
        </a:p>
      </dgm:t>
    </dgm:pt>
    <dgm:pt modelId="{126B64A8-5140-4CC9-BE03-15667F65DBC3}" type="sibTrans" cxnId="{88A5C489-C756-4625-94A6-9DF6B96D4174}">
      <dgm:prSet/>
      <dgm:spPr/>
      <dgm:t>
        <a:bodyPr/>
        <a:lstStyle/>
        <a:p>
          <a:endParaRPr lang="en-US"/>
        </a:p>
      </dgm:t>
    </dgm:pt>
    <dgm:pt modelId="{83AD662B-EB2D-4503-8A79-F757DF840E10}">
      <dgm:prSet phldrT="[Text]"/>
      <dgm:spPr/>
      <dgm:t>
        <a:bodyPr/>
        <a:lstStyle/>
        <a:p>
          <a:endParaRPr lang="en-US" dirty="0"/>
        </a:p>
      </dgm:t>
    </dgm:pt>
    <dgm:pt modelId="{040D32F1-516B-4539-8349-66B5F8628225}" type="parTrans" cxnId="{A6197E3F-C3D6-4FFB-9341-B1DC7D907621}">
      <dgm:prSet/>
      <dgm:spPr/>
      <dgm:t>
        <a:bodyPr/>
        <a:lstStyle/>
        <a:p>
          <a:endParaRPr lang="en-US"/>
        </a:p>
      </dgm:t>
    </dgm:pt>
    <dgm:pt modelId="{9C2BD2A7-5E46-475B-927C-CBE17C7C8E90}" type="sibTrans" cxnId="{A6197E3F-C3D6-4FFB-9341-B1DC7D907621}">
      <dgm:prSet/>
      <dgm:spPr/>
      <dgm:t>
        <a:bodyPr/>
        <a:lstStyle/>
        <a:p>
          <a:endParaRPr lang="en-US"/>
        </a:p>
      </dgm:t>
    </dgm:pt>
    <dgm:pt modelId="{A7FE984F-CDA8-4C54-8EBB-869E5BBBA99A}">
      <dgm:prSet/>
      <dgm:spPr>
        <a:solidFill>
          <a:srgbClr val="00B0F0"/>
        </a:solidFill>
        <a:ln>
          <a:solidFill>
            <a:srgbClr val="00B0F0"/>
          </a:solidFill>
        </a:ln>
      </dgm:spPr>
      <dgm:t>
        <a:bodyPr/>
        <a:lstStyle/>
        <a:p>
          <a:r>
            <a:rPr lang="en-US" dirty="0" smtClean="0"/>
            <a:t>Federal Bureau of Investigation</a:t>
          </a:r>
          <a:endParaRPr lang="en-US" dirty="0"/>
        </a:p>
      </dgm:t>
    </dgm:pt>
    <dgm:pt modelId="{D17ACB24-ADF7-4160-BD81-B43B0CE2E663}" type="parTrans" cxnId="{7BACF4E5-8535-408A-B852-CB5CDE816DBA}">
      <dgm:prSet/>
      <dgm:spPr/>
      <dgm:t>
        <a:bodyPr/>
        <a:lstStyle/>
        <a:p>
          <a:endParaRPr lang="en-US"/>
        </a:p>
      </dgm:t>
    </dgm:pt>
    <dgm:pt modelId="{7A14100E-1A12-48B0-88AE-7EE407C02C2F}" type="sibTrans" cxnId="{7BACF4E5-8535-408A-B852-CB5CDE816DBA}">
      <dgm:prSet/>
      <dgm:spPr/>
      <dgm:t>
        <a:bodyPr/>
        <a:lstStyle/>
        <a:p>
          <a:endParaRPr lang="en-US"/>
        </a:p>
      </dgm:t>
    </dgm:pt>
    <dgm:pt modelId="{36082BEF-C38F-469E-A23C-A5F1766EF1BB}" type="pres">
      <dgm:prSet presAssocID="{32077C7D-4A21-4C38-A324-6FE52617AE78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DE7B10B1-6878-4F4D-9736-8A2F62F2AB40}" type="pres">
      <dgm:prSet presAssocID="{1CD0B73E-F790-4D78-B35F-ACD682792980}" presName="composite" presStyleCnt="0"/>
      <dgm:spPr/>
    </dgm:pt>
    <dgm:pt modelId="{EAFD3A0C-0F70-4408-A12C-7559D3D56920}" type="pres">
      <dgm:prSet presAssocID="{1CD0B73E-F790-4D78-B35F-ACD682792980}" presName="FirstChild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4259BF-F7F0-4771-ADB8-2A9A7A75480F}" type="pres">
      <dgm:prSet presAssocID="{1CD0B73E-F790-4D78-B35F-ACD682792980}" presName="Parent" presStyleLbl="alignNode1" presStyleIdx="0" presStyleCnt="3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B8BE22-F03E-4343-B6FF-01F78624BDD0}" type="pres">
      <dgm:prSet presAssocID="{1CD0B73E-F790-4D78-B35F-ACD682792980}" presName="Accent" presStyleLbl="parChTrans1D1" presStyleIdx="0" presStyleCnt="3"/>
      <dgm:spPr>
        <a:ln>
          <a:solidFill>
            <a:schemeClr val="accent2"/>
          </a:solidFill>
        </a:ln>
      </dgm:spPr>
    </dgm:pt>
    <dgm:pt modelId="{84D93A4E-3E04-4852-A236-AED7261D6155}" type="pres">
      <dgm:prSet presAssocID="{0304BFF8-FF39-4D09-BB8F-94BDC9A805F1}" presName="sibTrans" presStyleCnt="0"/>
      <dgm:spPr/>
    </dgm:pt>
    <dgm:pt modelId="{677E4CAE-260A-4070-A176-97A5D23FA21C}" type="pres">
      <dgm:prSet presAssocID="{A0E92F13-203A-4B58-8549-2A88ED0A5BF9}" presName="composite" presStyleCnt="0"/>
      <dgm:spPr/>
    </dgm:pt>
    <dgm:pt modelId="{EF158412-A4F6-44F1-BB3A-01CF5ED5D6EF}" type="pres">
      <dgm:prSet presAssocID="{A0E92F13-203A-4B58-8549-2A88ED0A5BF9}" presName="FirstChild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E7DF8C-99EB-460E-A63E-FD64C5BC1845}" type="pres">
      <dgm:prSet presAssocID="{A0E92F13-203A-4B58-8549-2A88ED0A5BF9}" presName="Parent" presStyleLbl="alignNode1" presStyleIdx="1" presStyleCnt="3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817B06-A761-467E-82D4-A2211E82DBE7}" type="pres">
      <dgm:prSet presAssocID="{A0E92F13-203A-4B58-8549-2A88ED0A5BF9}" presName="Accent" presStyleLbl="parChTrans1D1" presStyleIdx="1" presStyleCnt="3"/>
      <dgm:spPr>
        <a:ln>
          <a:solidFill>
            <a:schemeClr val="accent3"/>
          </a:solidFill>
        </a:ln>
      </dgm:spPr>
    </dgm:pt>
    <dgm:pt modelId="{92968956-43DA-4AFD-81B7-698F90D66240}" type="pres">
      <dgm:prSet presAssocID="{126B64A8-5140-4CC9-BE03-15667F65DBC3}" presName="sibTrans" presStyleCnt="0"/>
      <dgm:spPr/>
    </dgm:pt>
    <dgm:pt modelId="{E97C4FD6-F06D-42A4-BBC9-653B96D98A0C}" type="pres">
      <dgm:prSet presAssocID="{A7FE984F-CDA8-4C54-8EBB-869E5BBBA99A}" presName="composite" presStyleCnt="0"/>
      <dgm:spPr/>
    </dgm:pt>
    <dgm:pt modelId="{B81CD2B9-661A-4377-8BFE-B167F144CB40}" type="pres">
      <dgm:prSet presAssocID="{A7FE984F-CDA8-4C54-8EBB-869E5BBBA99A}" presName="FirstChild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DE350713-984D-4D0D-AB22-C9987C3049BD}" type="pres">
      <dgm:prSet presAssocID="{A7FE984F-CDA8-4C54-8EBB-869E5BBBA99A}" presName="Parent" presStyleLbl="alignNode1" presStyleIdx="2" presStyleCnt="3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6F7783-3A7F-45CC-822C-8D5AE505A1C7}" type="pres">
      <dgm:prSet presAssocID="{A7FE984F-CDA8-4C54-8EBB-869E5BBBA99A}" presName="Accent" presStyleLbl="parChTrans1D1" presStyleIdx="2" presStyleCnt="3"/>
      <dgm:spPr>
        <a:ln>
          <a:solidFill>
            <a:srgbClr val="00B0F0"/>
          </a:solidFill>
        </a:ln>
      </dgm:spPr>
    </dgm:pt>
  </dgm:ptLst>
  <dgm:cxnLst>
    <dgm:cxn modelId="{A6197E3F-C3D6-4FFB-9341-B1DC7D907621}" srcId="{A0E92F13-203A-4B58-8549-2A88ED0A5BF9}" destId="{83AD662B-EB2D-4503-8A79-F757DF840E10}" srcOrd="0" destOrd="0" parTransId="{040D32F1-516B-4539-8349-66B5F8628225}" sibTransId="{9C2BD2A7-5E46-475B-927C-CBE17C7C8E90}"/>
    <dgm:cxn modelId="{7BACF4E5-8535-408A-B852-CB5CDE816DBA}" srcId="{32077C7D-4A21-4C38-A324-6FE52617AE78}" destId="{A7FE984F-CDA8-4C54-8EBB-869E5BBBA99A}" srcOrd="2" destOrd="0" parTransId="{D17ACB24-ADF7-4160-BD81-B43B0CE2E663}" sibTransId="{7A14100E-1A12-48B0-88AE-7EE407C02C2F}"/>
    <dgm:cxn modelId="{88A5C489-C756-4625-94A6-9DF6B96D4174}" srcId="{32077C7D-4A21-4C38-A324-6FE52617AE78}" destId="{A0E92F13-203A-4B58-8549-2A88ED0A5BF9}" srcOrd="1" destOrd="0" parTransId="{BE7EE438-2E65-4BE4-8A5D-257F2601E798}" sibTransId="{126B64A8-5140-4CC9-BE03-15667F65DBC3}"/>
    <dgm:cxn modelId="{8B7446EB-4D95-4114-93BE-9215600DCA94}" type="presOf" srcId="{A08C9216-1408-4514-8907-6C79A37CA40F}" destId="{EAFD3A0C-0F70-4408-A12C-7559D3D56920}" srcOrd="0" destOrd="0" presId="urn:microsoft.com/office/officeart/2011/layout/TabList"/>
    <dgm:cxn modelId="{C7EEB060-EA61-4F00-83AA-62C7A318B446}" type="presOf" srcId="{83AD662B-EB2D-4503-8A79-F757DF840E10}" destId="{EF158412-A4F6-44F1-BB3A-01CF5ED5D6EF}" srcOrd="0" destOrd="0" presId="urn:microsoft.com/office/officeart/2011/layout/TabList"/>
    <dgm:cxn modelId="{1CB257FF-BB61-442C-A523-0D3E0FF94523}" type="presOf" srcId="{A7FE984F-CDA8-4C54-8EBB-869E5BBBA99A}" destId="{DE350713-984D-4D0D-AB22-C9987C3049BD}" srcOrd="0" destOrd="0" presId="urn:microsoft.com/office/officeart/2011/layout/TabList"/>
    <dgm:cxn modelId="{1592A5BB-EC85-4AE6-9968-143FA6A5CBE6}" srcId="{1CD0B73E-F790-4D78-B35F-ACD682792980}" destId="{A08C9216-1408-4514-8907-6C79A37CA40F}" srcOrd="0" destOrd="0" parTransId="{6F295B0F-20F5-4339-AF8D-121264FB5588}" sibTransId="{54AAE959-E2A4-49AD-B410-5F1858EFDDBC}"/>
    <dgm:cxn modelId="{B0DB5D6C-2A53-4C6E-B8AE-31288FDAEB93}" type="presOf" srcId="{32077C7D-4A21-4C38-A324-6FE52617AE78}" destId="{36082BEF-C38F-469E-A23C-A5F1766EF1BB}" srcOrd="0" destOrd="0" presId="urn:microsoft.com/office/officeart/2011/layout/TabList"/>
    <dgm:cxn modelId="{4DA431B4-7D6E-4AF0-9790-1C394300C4ED}" type="presOf" srcId="{A0E92F13-203A-4B58-8549-2A88ED0A5BF9}" destId="{6AE7DF8C-99EB-460E-A63E-FD64C5BC1845}" srcOrd="0" destOrd="0" presId="urn:microsoft.com/office/officeart/2011/layout/TabList"/>
    <dgm:cxn modelId="{E86CA97A-C804-4BA7-80B9-6FF2AAC550DB}" srcId="{32077C7D-4A21-4C38-A324-6FE52617AE78}" destId="{1CD0B73E-F790-4D78-B35F-ACD682792980}" srcOrd="0" destOrd="0" parTransId="{1E809132-0B22-45F9-BB1D-A39AED19E245}" sibTransId="{0304BFF8-FF39-4D09-BB8F-94BDC9A805F1}"/>
    <dgm:cxn modelId="{579C0420-F380-4CB6-BDBA-21B159314622}" type="presOf" srcId="{1CD0B73E-F790-4D78-B35F-ACD682792980}" destId="{414259BF-F7F0-4771-ADB8-2A9A7A75480F}" srcOrd="0" destOrd="0" presId="urn:microsoft.com/office/officeart/2011/layout/TabList"/>
    <dgm:cxn modelId="{19D763BB-1DD7-4746-960C-D93E004C8252}" type="presParOf" srcId="{36082BEF-C38F-469E-A23C-A5F1766EF1BB}" destId="{DE7B10B1-6878-4F4D-9736-8A2F62F2AB40}" srcOrd="0" destOrd="0" presId="urn:microsoft.com/office/officeart/2011/layout/TabList"/>
    <dgm:cxn modelId="{1C864F71-2188-4B3F-9A5A-970E5181A506}" type="presParOf" srcId="{DE7B10B1-6878-4F4D-9736-8A2F62F2AB40}" destId="{EAFD3A0C-0F70-4408-A12C-7559D3D56920}" srcOrd="0" destOrd="0" presId="urn:microsoft.com/office/officeart/2011/layout/TabList"/>
    <dgm:cxn modelId="{2DDAF0C6-04C3-470D-96ED-30A5898DCC42}" type="presParOf" srcId="{DE7B10B1-6878-4F4D-9736-8A2F62F2AB40}" destId="{414259BF-F7F0-4771-ADB8-2A9A7A75480F}" srcOrd="1" destOrd="0" presId="urn:microsoft.com/office/officeart/2011/layout/TabList"/>
    <dgm:cxn modelId="{9A0F9129-8487-496F-8AC4-55E8B3FA27D9}" type="presParOf" srcId="{DE7B10B1-6878-4F4D-9736-8A2F62F2AB40}" destId="{BBB8BE22-F03E-4343-B6FF-01F78624BDD0}" srcOrd="2" destOrd="0" presId="urn:microsoft.com/office/officeart/2011/layout/TabList"/>
    <dgm:cxn modelId="{A40B6334-C342-491C-B018-5D42049A7834}" type="presParOf" srcId="{36082BEF-C38F-469E-A23C-A5F1766EF1BB}" destId="{84D93A4E-3E04-4852-A236-AED7261D6155}" srcOrd="1" destOrd="0" presId="urn:microsoft.com/office/officeart/2011/layout/TabList"/>
    <dgm:cxn modelId="{5098D10F-2693-4840-BFD6-DA79231C0F8B}" type="presParOf" srcId="{36082BEF-C38F-469E-A23C-A5F1766EF1BB}" destId="{677E4CAE-260A-4070-A176-97A5D23FA21C}" srcOrd="2" destOrd="0" presId="urn:microsoft.com/office/officeart/2011/layout/TabList"/>
    <dgm:cxn modelId="{9EC5D0BB-6CFA-4AA9-B9A7-2744D87A6032}" type="presParOf" srcId="{677E4CAE-260A-4070-A176-97A5D23FA21C}" destId="{EF158412-A4F6-44F1-BB3A-01CF5ED5D6EF}" srcOrd="0" destOrd="0" presId="urn:microsoft.com/office/officeart/2011/layout/TabList"/>
    <dgm:cxn modelId="{7E1F11D0-98C6-4F26-8C52-6152F0014DF1}" type="presParOf" srcId="{677E4CAE-260A-4070-A176-97A5D23FA21C}" destId="{6AE7DF8C-99EB-460E-A63E-FD64C5BC1845}" srcOrd="1" destOrd="0" presId="urn:microsoft.com/office/officeart/2011/layout/TabList"/>
    <dgm:cxn modelId="{227C508D-842D-4917-B19D-A54584DE8D9B}" type="presParOf" srcId="{677E4CAE-260A-4070-A176-97A5D23FA21C}" destId="{2B817B06-A761-467E-82D4-A2211E82DBE7}" srcOrd="2" destOrd="0" presId="urn:microsoft.com/office/officeart/2011/layout/TabList"/>
    <dgm:cxn modelId="{78AF2783-45ED-4FF4-87CD-BC60FE0F2D2E}" type="presParOf" srcId="{36082BEF-C38F-469E-A23C-A5F1766EF1BB}" destId="{92968956-43DA-4AFD-81B7-698F90D66240}" srcOrd="3" destOrd="0" presId="urn:microsoft.com/office/officeart/2011/layout/TabList"/>
    <dgm:cxn modelId="{51C1AF5B-52FB-41FA-93C8-8848878B52DF}" type="presParOf" srcId="{36082BEF-C38F-469E-A23C-A5F1766EF1BB}" destId="{E97C4FD6-F06D-42A4-BBC9-653B96D98A0C}" srcOrd="4" destOrd="0" presId="urn:microsoft.com/office/officeart/2011/layout/TabList"/>
    <dgm:cxn modelId="{4236A1CA-284E-4030-AA0E-E8CB8C9BE593}" type="presParOf" srcId="{E97C4FD6-F06D-42A4-BBC9-653B96D98A0C}" destId="{B81CD2B9-661A-4377-8BFE-B167F144CB40}" srcOrd="0" destOrd="0" presId="urn:microsoft.com/office/officeart/2011/layout/TabList"/>
    <dgm:cxn modelId="{3CB545C5-B987-4663-8C02-C95C4BBB531F}" type="presParOf" srcId="{E97C4FD6-F06D-42A4-BBC9-653B96D98A0C}" destId="{DE350713-984D-4D0D-AB22-C9987C3049BD}" srcOrd="1" destOrd="0" presId="urn:microsoft.com/office/officeart/2011/layout/TabList"/>
    <dgm:cxn modelId="{B49FD86F-E647-4086-B647-4EA0EB503DF6}" type="presParOf" srcId="{E97C4FD6-F06D-42A4-BBC9-653B96D98A0C}" destId="{C66F7783-3A7F-45CC-822C-8D5AE505A1C7}" srcOrd="2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BAEFFA2-1CFD-4B72-896C-B18D81A80CDE}" type="doc">
      <dgm:prSet loTypeId="urn:microsoft.com/office/officeart/2005/8/layout/default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n-US"/>
        </a:p>
      </dgm:t>
    </dgm:pt>
    <dgm:pt modelId="{8290F0E2-FA3A-48B2-BDCE-96AD93F3343E}">
      <dgm:prSet phldrT="[Text]"/>
      <dgm:spPr/>
      <dgm:t>
        <a:bodyPr/>
        <a:lstStyle/>
        <a:p>
          <a:r>
            <a:rPr lang="en-US" b="1" dirty="0" smtClean="0"/>
            <a:t>Identity Theft </a:t>
          </a:r>
        </a:p>
        <a:p>
          <a:r>
            <a:rPr lang="en-US" dirty="0" smtClean="0"/>
            <a:t>When another’s personal information is used without their permission</a:t>
          </a:r>
          <a:endParaRPr lang="en-US" dirty="0"/>
        </a:p>
      </dgm:t>
    </dgm:pt>
    <dgm:pt modelId="{45EE34E7-3436-492B-9DAB-D64FAD1CD923}" type="parTrans" cxnId="{B5881732-1146-4AB3-A34D-F7A91A789992}">
      <dgm:prSet/>
      <dgm:spPr/>
      <dgm:t>
        <a:bodyPr/>
        <a:lstStyle/>
        <a:p>
          <a:endParaRPr lang="en-US"/>
        </a:p>
      </dgm:t>
    </dgm:pt>
    <dgm:pt modelId="{D4712A54-D4C6-4FFB-9D43-E30EC3F60AFA}" type="sibTrans" cxnId="{B5881732-1146-4AB3-A34D-F7A91A789992}">
      <dgm:prSet/>
      <dgm:spPr/>
      <dgm:t>
        <a:bodyPr/>
        <a:lstStyle/>
        <a:p>
          <a:endParaRPr lang="en-US"/>
        </a:p>
      </dgm:t>
    </dgm:pt>
    <dgm:pt modelId="{B5E342A4-D27D-4C36-BABB-766777E8185A}">
      <dgm:prSet phldrT="[Text]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ln>
          <a:solidFill>
            <a:srgbClr val="00B0F0"/>
          </a:solidFill>
        </a:ln>
      </dgm:spPr>
      <dgm:t>
        <a:bodyPr/>
        <a:lstStyle/>
        <a:p>
          <a:r>
            <a:rPr lang="en-US" b="1" dirty="0" smtClean="0"/>
            <a:t>Communications </a:t>
          </a:r>
        </a:p>
        <a:p>
          <a:r>
            <a:rPr lang="en-US" dirty="0" smtClean="0"/>
            <a:t>Occurs via mass marketing, mail, wire, telephone, Internet, etc. to deceitfully get money from people</a:t>
          </a:r>
          <a:endParaRPr lang="en-US" dirty="0"/>
        </a:p>
      </dgm:t>
    </dgm:pt>
    <dgm:pt modelId="{D16A0AAD-39F6-4F4E-B131-A3B8209597D5}" type="parTrans" cxnId="{E291F25E-FCFC-4F96-A9C7-B562EA5FA830}">
      <dgm:prSet/>
      <dgm:spPr/>
      <dgm:t>
        <a:bodyPr/>
        <a:lstStyle/>
        <a:p>
          <a:endParaRPr lang="en-US"/>
        </a:p>
      </dgm:t>
    </dgm:pt>
    <dgm:pt modelId="{AB0B3998-7548-4593-BDA1-FB9EC49B32C0}" type="sibTrans" cxnId="{E291F25E-FCFC-4F96-A9C7-B562EA5FA830}">
      <dgm:prSet/>
      <dgm:spPr/>
      <dgm:t>
        <a:bodyPr/>
        <a:lstStyle/>
        <a:p>
          <a:endParaRPr lang="en-US"/>
        </a:p>
      </dgm:t>
    </dgm:pt>
    <dgm:pt modelId="{CD1D9B03-1E25-46E8-9287-B5BD966E5D9D}" type="pres">
      <dgm:prSet presAssocID="{9BAEFFA2-1CFD-4B72-896C-B18D81A80CD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1402AA9-30D0-4CC7-8809-20E962B6D2AA}" type="pres">
      <dgm:prSet presAssocID="{8290F0E2-FA3A-48B2-BDCE-96AD93F3343E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AA2E1E-6F6A-4718-8C35-CD17A1D1C947}" type="pres">
      <dgm:prSet presAssocID="{D4712A54-D4C6-4FFB-9D43-E30EC3F60AFA}" presName="sibTrans" presStyleCnt="0"/>
      <dgm:spPr/>
    </dgm:pt>
    <dgm:pt modelId="{E4ABCD58-F9BC-437F-82FF-10380E8458AF}" type="pres">
      <dgm:prSet presAssocID="{B5E342A4-D27D-4C36-BABB-766777E8185A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D1AE122-9115-446A-9C3E-E83B94587690}" type="presOf" srcId="{9BAEFFA2-1CFD-4B72-896C-B18D81A80CDE}" destId="{CD1D9B03-1E25-46E8-9287-B5BD966E5D9D}" srcOrd="0" destOrd="0" presId="urn:microsoft.com/office/officeart/2005/8/layout/default"/>
    <dgm:cxn modelId="{B5881732-1146-4AB3-A34D-F7A91A789992}" srcId="{9BAEFFA2-1CFD-4B72-896C-B18D81A80CDE}" destId="{8290F0E2-FA3A-48B2-BDCE-96AD93F3343E}" srcOrd="0" destOrd="0" parTransId="{45EE34E7-3436-492B-9DAB-D64FAD1CD923}" sibTransId="{D4712A54-D4C6-4FFB-9D43-E30EC3F60AFA}"/>
    <dgm:cxn modelId="{0362ABBD-3D3A-4E1A-84E6-44507ED5435C}" type="presOf" srcId="{B5E342A4-D27D-4C36-BABB-766777E8185A}" destId="{E4ABCD58-F9BC-437F-82FF-10380E8458AF}" srcOrd="0" destOrd="0" presId="urn:microsoft.com/office/officeart/2005/8/layout/default"/>
    <dgm:cxn modelId="{E291F25E-FCFC-4F96-A9C7-B562EA5FA830}" srcId="{9BAEFFA2-1CFD-4B72-896C-B18D81A80CDE}" destId="{B5E342A4-D27D-4C36-BABB-766777E8185A}" srcOrd="1" destOrd="0" parTransId="{D16A0AAD-39F6-4F4E-B131-A3B8209597D5}" sibTransId="{AB0B3998-7548-4593-BDA1-FB9EC49B32C0}"/>
    <dgm:cxn modelId="{A9EAC142-6D37-4619-A9B1-791FE203B806}" type="presOf" srcId="{8290F0E2-FA3A-48B2-BDCE-96AD93F3343E}" destId="{E1402AA9-30D0-4CC7-8809-20E962B6D2AA}" srcOrd="0" destOrd="0" presId="urn:microsoft.com/office/officeart/2005/8/layout/default"/>
    <dgm:cxn modelId="{8F4A8525-F60F-42BA-94B7-284F0E1E8F05}" type="presParOf" srcId="{CD1D9B03-1E25-46E8-9287-B5BD966E5D9D}" destId="{E1402AA9-30D0-4CC7-8809-20E962B6D2AA}" srcOrd="0" destOrd="0" presId="urn:microsoft.com/office/officeart/2005/8/layout/default"/>
    <dgm:cxn modelId="{2C2A9143-AB70-4879-8D15-D466C9DC87E5}" type="presParOf" srcId="{CD1D9B03-1E25-46E8-9287-B5BD966E5D9D}" destId="{6EAA2E1E-6F6A-4718-8C35-CD17A1D1C947}" srcOrd="1" destOrd="0" presId="urn:microsoft.com/office/officeart/2005/8/layout/default"/>
    <dgm:cxn modelId="{4E089505-AA8D-4F60-A3F2-360C429B54EB}" type="presParOf" srcId="{CD1D9B03-1E25-46E8-9287-B5BD966E5D9D}" destId="{E4ABCD58-F9BC-437F-82FF-10380E8458AF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EF01165-C56F-4D10-8671-253F60D391B5}" type="doc">
      <dgm:prSet loTypeId="urn:microsoft.com/office/officeart/2005/8/layout/defaul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837672F3-B59B-4B74-B5CB-F62C8DF193C9}">
      <dgm:prSet phldrT="[Text]"/>
      <dgm:spPr/>
      <dgm:t>
        <a:bodyPr/>
        <a:lstStyle/>
        <a:p>
          <a:r>
            <a:rPr lang="en-US" b="1" dirty="0" smtClean="0"/>
            <a:t>Credit</a:t>
          </a:r>
        </a:p>
        <a:p>
          <a:r>
            <a:rPr lang="en-US" dirty="0" smtClean="0"/>
            <a:t>Applying for and modifying credit (most common involves mortgages)</a:t>
          </a:r>
          <a:endParaRPr lang="en-US" dirty="0"/>
        </a:p>
      </dgm:t>
    </dgm:pt>
    <dgm:pt modelId="{41B1B172-5EEE-4ADF-994E-E296168314C2}" type="parTrans" cxnId="{AC5E95EF-49CB-4C6E-AB0C-494893AFDF85}">
      <dgm:prSet/>
      <dgm:spPr/>
      <dgm:t>
        <a:bodyPr/>
        <a:lstStyle/>
        <a:p>
          <a:endParaRPr lang="en-US"/>
        </a:p>
      </dgm:t>
    </dgm:pt>
    <dgm:pt modelId="{F6BDD991-DCBF-4078-B7F2-F6B4AD7582DC}" type="sibTrans" cxnId="{AC5E95EF-49CB-4C6E-AB0C-494893AFDF85}">
      <dgm:prSet/>
      <dgm:spPr/>
      <dgm:t>
        <a:bodyPr/>
        <a:lstStyle/>
        <a:p>
          <a:endParaRPr lang="en-US"/>
        </a:p>
      </dgm:t>
    </dgm:pt>
    <dgm:pt modelId="{098EED89-461B-4F0F-8092-F2C27D01C36D}">
      <dgm:prSet phldrT="[Text]"/>
      <dgm:spPr>
        <a:ln>
          <a:solidFill>
            <a:schemeClr val="accent3"/>
          </a:solidFill>
        </a:ln>
      </dgm:spPr>
      <dgm:t>
        <a:bodyPr/>
        <a:lstStyle/>
        <a:p>
          <a:r>
            <a:rPr lang="en-US" b="1" dirty="0" smtClean="0"/>
            <a:t>Investment</a:t>
          </a:r>
        </a:p>
        <a:p>
          <a:r>
            <a:rPr lang="en-US" dirty="0" smtClean="0"/>
            <a:t>Investors are deceived by individuals claiming to be financial advisors or have an investment guaranteed to make money</a:t>
          </a:r>
          <a:endParaRPr lang="en-US" dirty="0"/>
        </a:p>
      </dgm:t>
    </dgm:pt>
    <dgm:pt modelId="{425491A0-84F7-4B9D-9ABA-237028E9ADDE}" type="parTrans" cxnId="{E001F0AD-CD95-4B9F-BC1B-F1CB77ADF678}">
      <dgm:prSet/>
      <dgm:spPr/>
      <dgm:t>
        <a:bodyPr/>
        <a:lstStyle/>
        <a:p>
          <a:endParaRPr lang="en-US"/>
        </a:p>
      </dgm:t>
    </dgm:pt>
    <dgm:pt modelId="{D6C35CE3-4783-4348-B389-3212FA9F4928}" type="sibTrans" cxnId="{E001F0AD-CD95-4B9F-BC1B-F1CB77ADF678}">
      <dgm:prSet/>
      <dgm:spPr/>
      <dgm:t>
        <a:bodyPr/>
        <a:lstStyle/>
        <a:p>
          <a:endParaRPr lang="en-US"/>
        </a:p>
      </dgm:t>
    </dgm:pt>
    <dgm:pt modelId="{6D5E977F-13E8-4B79-B152-F5F5552ECC53}">
      <dgm:prSet/>
      <dgm:spPr>
        <a:ln>
          <a:solidFill>
            <a:srgbClr val="00B0F0"/>
          </a:solidFill>
        </a:ln>
      </dgm:spPr>
      <dgm:t>
        <a:bodyPr/>
        <a:lstStyle/>
        <a:p>
          <a:r>
            <a:rPr lang="en-US" b="1" dirty="0" smtClean="0"/>
            <a:t>Tax</a:t>
          </a:r>
        </a:p>
        <a:p>
          <a:r>
            <a:rPr lang="en-US" dirty="0" smtClean="0"/>
            <a:t>Scammers making claims that a person may be exempt from paying taxes</a:t>
          </a:r>
          <a:endParaRPr lang="en-US" dirty="0"/>
        </a:p>
      </dgm:t>
    </dgm:pt>
    <dgm:pt modelId="{C8B86391-B7F9-409A-8905-051A1F0DE729}" type="parTrans" cxnId="{64B8DE35-CBED-4824-A73B-B58CA35F8D8C}">
      <dgm:prSet/>
      <dgm:spPr/>
      <dgm:t>
        <a:bodyPr/>
        <a:lstStyle/>
        <a:p>
          <a:endParaRPr lang="en-US"/>
        </a:p>
      </dgm:t>
    </dgm:pt>
    <dgm:pt modelId="{FE33F93D-17A5-4DD4-8974-AAB44B59753A}" type="sibTrans" cxnId="{64B8DE35-CBED-4824-A73B-B58CA35F8D8C}">
      <dgm:prSet/>
      <dgm:spPr/>
      <dgm:t>
        <a:bodyPr/>
        <a:lstStyle/>
        <a:p>
          <a:endParaRPr lang="en-US"/>
        </a:p>
      </dgm:t>
    </dgm:pt>
    <dgm:pt modelId="{CAB38EED-5616-4106-A8FF-37598D5320FA}" type="pres">
      <dgm:prSet presAssocID="{6EF01165-C56F-4D10-8671-253F60D391B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F1B5D8-3732-4116-ADAF-D6C1959418DD}" type="pres">
      <dgm:prSet presAssocID="{837672F3-B59B-4B74-B5CB-F62C8DF193C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F06738-1E77-4A74-9649-E6F95A1C753D}" type="pres">
      <dgm:prSet presAssocID="{F6BDD991-DCBF-4078-B7F2-F6B4AD7582DC}" presName="sibTrans" presStyleCnt="0"/>
      <dgm:spPr/>
    </dgm:pt>
    <dgm:pt modelId="{333FBB2B-B740-4661-B1DE-95C0AA6575E0}" type="pres">
      <dgm:prSet presAssocID="{098EED89-461B-4F0F-8092-F2C27D01C36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40A608-317B-4463-905C-2764D713CFC1}" type="pres">
      <dgm:prSet presAssocID="{D6C35CE3-4783-4348-B389-3212FA9F4928}" presName="sibTrans" presStyleCnt="0"/>
      <dgm:spPr/>
    </dgm:pt>
    <dgm:pt modelId="{E17F9F8F-CE16-471B-9E9D-040EDD900AB5}" type="pres">
      <dgm:prSet presAssocID="{6D5E977F-13E8-4B79-B152-F5F5552ECC53}" presName="node" presStyleLbl="node1" presStyleIdx="2" presStyleCnt="3" custLinFactNeighborY="-75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AABB136-6AF6-4532-892B-B8525710BBE2}" type="presOf" srcId="{6EF01165-C56F-4D10-8671-253F60D391B5}" destId="{CAB38EED-5616-4106-A8FF-37598D5320FA}" srcOrd="0" destOrd="0" presId="urn:microsoft.com/office/officeart/2005/8/layout/default"/>
    <dgm:cxn modelId="{64B8DE35-CBED-4824-A73B-B58CA35F8D8C}" srcId="{6EF01165-C56F-4D10-8671-253F60D391B5}" destId="{6D5E977F-13E8-4B79-B152-F5F5552ECC53}" srcOrd="2" destOrd="0" parTransId="{C8B86391-B7F9-409A-8905-051A1F0DE729}" sibTransId="{FE33F93D-17A5-4DD4-8974-AAB44B59753A}"/>
    <dgm:cxn modelId="{AC5E95EF-49CB-4C6E-AB0C-494893AFDF85}" srcId="{6EF01165-C56F-4D10-8671-253F60D391B5}" destId="{837672F3-B59B-4B74-B5CB-F62C8DF193C9}" srcOrd="0" destOrd="0" parTransId="{41B1B172-5EEE-4ADF-994E-E296168314C2}" sibTransId="{F6BDD991-DCBF-4078-B7F2-F6B4AD7582DC}"/>
    <dgm:cxn modelId="{C25AFE56-D7D0-4A15-B5D0-BEE869C47FDB}" type="presOf" srcId="{837672F3-B59B-4B74-B5CB-F62C8DF193C9}" destId="{CBF1B5D8-3732-4116-ADAF-D6C1959418DD}" srcOrd="0" destOrd="0" presId="urn:microsoft.com/office/officeart/2005/8/layout/default"/>
    <dgm:cxn modelId="{181A8F45-929F-4F40-8E9F-EFBA6469C4BD}" type="presOf" srcId="{6D5E977F-13E8-4B79-B152-F5F5552ECC53}" destId="{E17F9F8F-CE16-471B-9E9D-040EDD900AB5}" srcOrd="0" destOrd="0" presId="urn:microsoft.com/office/officeart/2005/8/layout/default"/>
    <dgm:cxn modelId="{E001F0AD-CD95-4B9F-BC1B-F1CB77ADF678}" srcId="{6EF01165-C56F-4D10-8671-253F60D391B5}" destId="{098EED89-461B-4F0F-8092-F2C27D01C36D}" srcOrd="1" destOrd="0" parTransId="{425491A0-84F7-4B9D-9ABA-237028E9ADDE}" sibTransId="{D6C35CE3-4783-4348-B389-3212FA9F4928}"/>
    <dgm:cxn modelId="{8AE68133-6F41-442F-9591-C249FEB39130}" type="presOf" srcId="{098EED89-461B-4F0F-8092-F2C27D01C36D}" destId="{333FBB2B-B740-4661-B1DE-95C0AA6575E0}" srcOrd="0" destOrd="0" presId="urn:microsoft.com/office/officeart/2005/8/layout/default"/>
    <dgm:cxn modelId="{AC8D2C9B-AFAD-463B-882C-E716B95AAB9A}" type="presParOf" srcId="{CAB38EED-5616-4106-A8FF-37598D5320FA}" destId="{CBF1B5D8-3732-4116-ADAF-D6C1959418DD}" srcOrd="0" destOrd="0" presId="urn:microsoft.com/office/officeart/2005/8/layout/default"/>
    <dgm:cxn modelId="{8871DC25-032F-481D-9F15-1BFA55B9457A}" type="presParOf" srcId="{CAB38EED-5616-4106-A8FF-37598D5320FA}" destId="{20F06738-1E77-4A74-9649-E6F95A1C753D}" srcOrd="1" destOrd="0" presId="urn:microsoft.com/office/officeart/2005/8/layout/default"/>
    <dgm:cxn modelId="{34A84B81-ED7B-4BA0-948D-8E1ACCCF0DD6}" type="presParOf" srcId="{CAB38EED-5616-4106-A8FF-37598D5320FA}" destId="{333FBB2B-B740-4661-B1DE-95C0AA6575E0}" srcOrd="2" destOrd="0" presId="urn:microsoft.com/office/officeart/2005/8/layout/default"/>
    <dgm:cxn modelId="{5FE67B30-7B6F-403F-B662-9285FEA279D9}" type="presParOf" srcId="{CAB38EED-5616-4106-A8FF-37598D5320FA}" destId="{AA40A608-317B-4463-905C-2764D713CFC1}" srcOrd="3" destOrd="0" presId="urn:microsoft.com/office/officeart/2005/8/layout/default"/>
    <dgm:cxn modelId="{6E433D2F-948F-4459-AA80-0524942FB531}" type="presParOf" srcId="{CAB38EED-5616-4106-A8FF-37598D5320FA}" destId="{E17F9F8F-CE16-471B-9E9D-040EDD900AB5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A5BB503-0E36-44D0-90F2-71CA611B913E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8EEE313-9DB1-4775-B10F-881FB8294509}">
      <dgm:prSet phldrT="[Text]" custT="1"/>
      <dgm:spPr/>
      <dgm:t>
        <a:bodyPr/>
        <a:lstStyle/>
        <a:p>
          <a:r>
            <a:rPr lang="en-US" sz="3200" dirty="0" smtClean="0"/>
            <a:t>How does fraud negatively impact financial well-being?</a:t>
          </a:r>
          <a:endParaRPr lang="en-US" sz="3200" dirty="0"/>
        </a:p>
      </dgm:t>
    </dgm:pt>
    <dgm:pt modelId="{DB3E6B05-556C-4231-BEDE-1E0A7952C768}" type="parTrans" cxnId="{3F36ABAA-FFBB-4439-98D7-12CFCFB8E4A0}">
      <dgm:prSet/>
      <dgm:spPr/>
      <dgm:t>
        <a:bodyPr/>
        <a:lstStyle/>
        <a:p>
          <a:endParaRPr lang="en-US"/>
        </a:p>
      </dgm:t>
    </dgm:pt>
    <dgm:pt modelId="{9F4DBA9E-A3E4-4A08-8639-BFB4390A664B}" type="sibTrans" cxnId="{3F36ABAA-FFBB-4439-98D7-12CFCFB8E4A0}">
      <dgm:prSet/>
      <dgm:spPr/>
      <dgm:t>
        <a:bodyPr/>
        <a:lstStyle/>
        <a:p>
          <a:endParaRPr lang="en-US"/>
        </a:p>
      </dgm:t>
    </dgm:pt>
    <dgm:pt modelId="{A870D7FE-A449-4DFA-9550-EE87CBBDB5AF}">
      <dgm:prSet phldrT="[Text]"/>
      <dgm:spPr>
        <a:solidFill>
          <a:srgbClr val="00B0F0"/>
        </a:solidFill>
      </dgm:spPr>
      <dgm:t>
        <a:bodyPr/>
        <a:lstStyle/>
        <a:p>
          <a:r>
            <a:rPr lang="en-US" dirty="0" smtClean="0"/>
            <a:t>Stress</a:t>
          </a:r>
          <a:endParaRPr lang="en-US" dirty="0"/>
        </a:p>
      </dgm:t>
    </dgm:pt>
    <dgm:pt modelId="{91502ECD-B44D-4828-8EEB-C268BEDB4D61}" type="parTrans" cxnId="{287C0ED8-AECD-47EE-9396-0D4127F49E37}">
      <dgm:prSet/>
      <dgm:spPr/>
      <dgm:t>
        <a:bodyPr/>
        <a:lstStyle/>
        <a:p>
          <a:endParaRPr lang="en-US"/>
        </a:p>
      </dgm:t>
    </dgm:pt>
    <dgm:pt modelId="{0C0D0C7D-689A-41D8-92BC-8E7FB9172859}" type="sibTrans" cxnId="{287C0ED8-AECD-47EE-9396-0D4127F49E37}">
      <dgm:prSet/>
      <dgm:spPr/>
      <dgm:t>
        <a:bodyPr/>
        <a:lstStyle/>
        <a:p>
          <a:endParaRPr lang="en-US"/>
        </a:p>
      </dgm:t>
    </dgm:pt>
    <dgm:pt modelId="{DC90D989-56A6-4030-AD5C-37F704B6343A}">
      <dgm:prSet phldrT="[Text]"/>
      <dgm:spPr/>
      <dgm:t>
        <a:bodyPr/>
        <a:lstStyle/>
        <a:p>
          <a:r>
            <a:rPr lang="en-US" dirty="0" smtClean="0"/>
            <a:t>Anxiety</a:t>
          </a:r>
          <a:endParaRPr lang="en-US" dirty="0"/>
        </a:p>
      </dgm:t>
    </dgm:pt>
    <dgm:pt modelId="{0F7E983D-A888-418B-938B-D747682E7123}" type="parTrans" cxnId="{22998C6D-BDFF-4DAB-B2DF-6A195472303A}">
      <dgm:prSet/>
      <dgm:spPr/>
      <dgm:t>
        <a:bodyPr/>
        <a:lstStyle/>
        <a:p>
          <a:endParaRPr lang="en-US"/>
        </a:p>
      </dgm:t>
    </dgm:pt>
    <dgm:pt modelId="{91092F91-8D19-4D65-A116-413C0567D8B3}" type="sibTrans" cxnId="{22998C6D-BDFF-4DAB-B2DF-6A195472303A}">
      <dgm:prSet/>
      <dgm:spPr/>
      <dgm:t>
        <a:bodyPr/>
        <a:lstStyle/>
        <a:p>
          <a:endParaRPr lang="en-US"/>
        </a:p>
      </dgm:t>
    </dgm:pt>
    <dgm:pt modelId="{0A74C13C-EFF5-450F-A5B9-2EC8FB36B22D}">
      <dgm:prSet phldrT="[Text]"/>
      <dgm:spPr/>
      <dgm:t>
        <a:bodyPr/>
        <a:lstStyle/>
        <a:p>
          <a:r>
            <a:rPr lang="en-US" dirty="0" smtClean="0"/>
            <a:t>Costs money</a:t>
          </a:r>
          <a:endParaRPr lang="en-US" dirty="0"/>
        </a:p>
      </dgm:t>
    </dgm:pt>
    <dgm:pt modelId="{08F7074D-CFFA-4A46-82E8-18FF02122638}" type="parTrans" cxnId="{31A94F4B-D6EA-4D77-8FDF-65BEE4A5A229}">
      <dgm:prSet/>
      <dgm:spPr/>
      <dgm:t>
        <a:bodyPr/>
        <a:lstStyle/>
        <a:p>
          <a:endParaRPr lang="en-US"/>
        </a:p>
      </dgm:t>
    </dgm:pt>
    <dgm:pt modelId="{45A0D4A6-55D7-4E2A-97BE-B3F377538E8A}" type="sibTrans" cxnId="{31A94F4B-D6EA-4D77-8FDF-65BEE4A5A229}">
      <dgm:prSet/>
      <dgm:spPr/>
      <dgm:t>
        <a:bodyPr/>
        <a:lstStyle/>
        <a:p>
          <a:endParaRPr lang="en-US"/>
        </a:p>
      </dgm:t>
    </dgm:pt>
    <dgm:pt modelId="{CA518DDA-5515-41F3-B55F-F68C94217EB2}" type="pres">
      <dgm:prSet presAssocID="{0A5BB503-0E36-44D0-90F2-71CA611B913E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D8B5AFB8-306F-4651-B022-4BF84701818A}" type="pres">
      <dgm:prSet presAssocID="{E8EEE313-9DB1-4775-B10F-881FB8294509}" presName="Parent" presStyleLbl="node0" presStyleIdx="0" presStyleCnt="1">
        <dgm:presLayoutVars>
          <dgm:chMax val="5"/>
          <dgm:chPref val="5"/>
        </dgm:presLayoutVars>
      </dgm:prSet>
      <dgm:spPr/>
      <dgm:t>
        <a:bodyPr/>
        <a:lstStyle/>
        <a:p>
          <a:endParaRPr lang="en-US"/>
        </a:p>
      </dgm:t>
    </dgm:pt>
    <dgm:pt modelId="{B0B828F7-CCCB-4BF4-B992-68A46D66EC74}" type="pres">
      <dgm:prSet presAssocID="{E8EEE313-9DB1-4775-B10F-881FB8294509}" presName="Accent1" presStyleLbl="node1" presStyleIdx="0" presStyleCnt="15"/>
      <dgm:spPr/>
    </dgm:pt>
    <dgm:pt modelId="{CCB0B4AE-5A7B-44DA-B229-3A69B21B6122}" type="pres">
      <dgm:prSet presAssocID="{E8EEE313-9DB1-4775-B10F-881FB8294509}" presName="Accent2" presStyleLbl="node1" presStyleIdx="1" presStyleCnt="15"/>
      <dgm:spPr/>
    </dgm:pt>
    <dgm:pt modelId="{F15E88FC-212E-4622-A8B0-D55528A8E62E}" type="pres">
      <dgm:prSet presAssocID="{E8EEE313-9DB1-4775-B10F-881FB8294509}" presName="Accent3" presStyleLbl="node1" presStyleIdx="2" presStyleCnt="15"/>
      <dgm:spPr/>
    </dgm:pt>
    <dgm:pt modelId="{5CA511BA-8F4D-4DA5-BF6F-53BD16252276}" type="pres">
      <dgm:prSet presAssocID="{E8EEE313-9DB1-4775-B10F-881FB8294509}" presName="Accent4" presStyleLbl="node1" presStyleIdx="3" presStyleCnt="15"/>
      <dgm:spPr/>
    </dgm:pt>
    <dgm:pt modelId="{9DD78ED9-B003-46B2-9A16-016A29C5DF6D}" type="pres">
      <dgm:prSet presAssocID="{E8EEE313-9DB1-4775-B10F-881FB8294509}" presName="Accent5" presStyleLbl="node1" presStyleIdx="4" presStyleCnt="15" custLinFactY="-53166" custLinFactNeighborX="-50947" custLinFactNeighborY="-100000"/>
      <dgm:spPr/>
    </dgm:pt>
    <dgm:pt modelId="{78D80EA5-B3A6-4569-87E5-7833AFE8E4D5}" type="pres">
      <dgm:prSet presAssocID="{E8EEE313-9DB1-4775-B10F-881FB8294509}" presName="Accent6" presStyleLbl="node1" presStyleIdx="5" presStyleCnt="15"/>
      <dgm:spPr/>
    </dgm:pt>
    <dgm:pt modelId="{B018B424-B634-4A4B-A754-174102640A2E}" type="pres">
      <dgm:prSet presAssocID="{A870D7FE-A449-4DFA-9550-EE87CBBDB5AF}" presName="Child1" presStyleLbl="node1" presStyleIdx="6" presStyleCnt="15" custLinFactY="29143" custLinFactNeighborX="44706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DAF54EDB-2D22-4E98-851B-EFFCC28D1C70}" type="pres">
      <dgm:prSet presAssocID="{A870D7FE-A449-4DFA-9550-EE87CBBDB5AF}" presName="Accent7" presStyleCnt="0"/>
      <dgm:spPr/>
    </dgm:pt>
    <dgm:pt modelId="{78D95104-74C9-43CF-9182-90B96C1B38D3}" type="pres">
      <dgm:prSet presAssocID="{A870D7FE-A449-4DFA-9550-EE87CBBDB5AF}" presName="AccentHold1" presStyleLbl="node1" presStyleIdx="7" presStyleCnt="15" custLinFactX="89402" custLinFactNeighborX="100000" custLinFactNeighborY="-47333"/>
      <dgm:spPr/>
    </dgm:pt>
    <dgm:pt modelId="{C85C55D4-D278-44D3-ABA2-7310B0D72DA8}" type="pres">
      <dgm:prSet presAssocID="{A870D7FE-A449-4DFA-9550-EE87CBBDB5AF}" presName="Accent8" presStyleCnt="0"/>
      <dgm:spPr/>
    </dgm:pt>
    <dgm:pt modelId="{A2E0DE09-8694-4FDA-BF60-03FB4C7E7DAC}" type="pres">
      <dgm:prSet presAssocID="{A870D7FE-A449-4DFA-9550-EE87CBBDB5AF}" presName="AccentHold2" presStyleLbl="node1" presStyleIdx="8" presStyleCnt="15"/>
      <dgm:spPr/>
    </dgm:pt>
    <dgm:pt modelId="{395711A6-B275-4FAC-A4F1-0B0C21438313}" type="pres">
      <dgm:prSet presAssocID="{0A74C13C-EFF5-450F-A5B9-2EC8FB36B22D}" presName="Child2" presStyleLbl="node1" presStyleIdx="9" presStyleCnt="1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FD764BA4-A5BC-424A-AA75-D98E4400143E}" type="pres">
      <dgm:prSet presAssocID="{0A74C13C-EFF5-450F-A5B9-2EC8FB36B22D}" presName="Accent9" presStyleCnt="0"/>
      <dgm:spPr/>
    </dgm:pt>
    <dgm:pt modelId="{CFC64AAA-089E-4414-8153-7D294D6B7AD4}" type="pres">
      <dgm:prSet presAssocID="{0A74C13C-EFF5-450F-A5B9-2EC8FB36B22D}" presName="AccentHold1" presStyleLbl="node1" presStyleIdx="10" presStyleCnt="15"/>
      <dgm:spPr/>
    </dgm:pt>
    <dgm:pt modelId="{B6F784C7-22F2-4619-90A1-439B2DE83205}" type="pres">
      <dgm:prSet presAssocID="{0A74C13C-EFF5-450F-A5B9-2EC8FB36B22D}" presName="Accent10" presStyleCnt="0"/>
      <dgm:spPr/>
    </dgm:pt>
    <dgm:pt modelId="{B7511BE2-B83F-467A-9DE4-CE5B2304AD71}" type="pres">
      <dgm:prSet presAssocID="{0A74C13C-EFF5-450F-A5B9-2EC8FB36B22D}" presName="AccentHold2" presStyleLbl="node1" presStyleIdx="11" presStyleCnt="15"/>
      <dgm:spPr/>
    </dgm:pt>
    <dgm:pt modelId="{4A176037-6AAE-4FF0-BF14-6CA55BEBA2E3}" type="pres">
      <dgm:prSet presAssocID="{0A74C13C-EFF5-450F-A5B9-2EC8FB36B22D}" presName="Accent11" presStyleCnt="0"/>
      <dgm:spPr/>
    </dgm:pt>
    <dgm:pt modelId="{BB3037AB-639F-405B-B7EC-6644FE10854B}" type="pres">
      <dgm:prSet presAssocID="{0A74C13C-EFF5-450F-A5B9-2EC8FB36B22D}" presName="AccentHold3" presStyleLbl="node1" presStyleIdx="12" presStyleCnt="15" custLinFactX="100000" custLinFactNeighborX="168335" custLinFactNeighborY="47125"/>
      <dgm:spPr/>
    </dgm:pt>
    <dgm:pt modelId="{7AABA1C5-18A1-494B-8178-69A44BA7E746}" type="pres">
      <dgm:prSet presAssocID="{DC90D989-56A6-4030-AD5C-37F704B6343A}" presName="Child3" presStyleLbl="node1" presStyleIdx="13" presStyleCnt="1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6CC7120-4748-40AD-BDA9-81318DD96C2B}" type="pres">
      <dgm:prSet presAssocID="{DC90D989-56A6-4030-AD5C-37F704B6343A}" presName="Accent12" presStyleCnt="0"/>
      <dgm:spPr/>
    </dgm:pt>
    <dgm:pt modelId="{54F8EC29-F265-4B8A-B492-06A7B6EB56DA}" type="pres">
      <dgm:prSet presAssocID="{DC90D989-56A6-4030-AD5C-37F704B6343A}" presName="AccentHold1" presStyleLbl="node1" presStyleIdx="14" presStyleCnt="15"/>
      <dgm:spPr/>
    </dgm:pt>
  </dgm:ptLst>
  <dgm:cxnLst>
    <dgm:cxn modelId="{880C7521-1FD1-4243-9FF5-44986EAD1AD3}" type="presOf" srcId="{DC90D989-56A6-4030-AD5C-37F704B6343A}" destId="{7AABA1C5-18A1-494B-8178-69A44BA7E746}" srcOrd="0" destOrd="0" presId="urn:microsoft.com/office/officeart/2009/3/layout/CircleRelationship"/>
    <dgm:cxn modelId="{3F36ABAA-FFBB-4439-98D7-12CFCFB8E4A0}" srcId="{0A5BB503-0E36-44D0-90F2-71CA611B913E}" destId="{E8EEE313-9DB1-4775-B10F-881FB8294509}" srcOrd="0" destOrd="0" parTransId="{DB3E6B05-556C-4231-BEDE-1E0A7952C768}" sibTransId="{9F4DBA9E-A3E4-4A08-8639-BFB4390A664B}"/>
    <dgm:cxn modelId="{AE987730-356C-453F-B568-AC320E6C4990}" type="presOf" srcId="{0A5BB503-0E36-44D0-90F2-71CA611B913E}" destId="{CA518DDA-5515-41F3-B55F-F68C94217EB2}" srcOrd="0" destOrd="0" presId="urn:microsoft.com/office/officeart/2009/3/layout/CircleRelationship"/>
    <dgm:cxn modelId="{287C0ED8-AECD-47EE-9396-0D4127F49E37}" srcId="{E8EEE313-9DB1-4775-B10F-881FB8294509}" destId="{A870D7FE-A449-4DFA-9550-EE87CBBDB5AF}" srcOrd="0" destOrd="0" parTransId="{91502ECD-B44D-4828-8EEB-C268BEDB4D61}" sibTransId="{0C0D0C7D-689A-41D8-92BC-8E7FB9172859}"/>
    <dgm:cxn modelId="{31A94F4B-D6EA-4D77-8FDF-65BEE4A5A229}" srcId="{E8EEE313-9DB1-4775-B10F-881FB8294509}" destId="{0A74C13C-EFF5-450F-A5B9-2EC8FB36B22D}" srcOrd="1" destOrd="0" parTransId="{08F7074D-CFFA-4A46-82E8-18FF02122638}" sibTransId="{45A0D4A6-55D7-4E2A-97BE-B3F377538E8A}"/>
    <dgm:cxn modelId="{EEEEBD22-AB6A-4929-BF8A-2A529737511C}" type="presOf" srcId="{0A74C13C-EFF5-450F-A5B9-2EC8FB36B22D}" destId="{395711A6-B275-4FAC-A4F1-0B0C21438313}" srcOrd="0" destOrd="0" presId="urn:microsoft.com/office/officeart/2009/3/layout/CircleRelationship"/>
    <dgm:cxn modelId="{04BFEE28-734E-443B-BF1A-5D4BA9FE7AA4}" type="presOf" srcId="{E8EEE313-9DB1-4775-B10F-881FB8294509}" destId="{D8B5AFB8-306F-4651-B022-4BF84701818A}" srcOrd="0" destOrd="0" presId="urn:microsoft.com/office/officeart/2009/3/layout/CircleRelationship"/>
    <dgm:cxn modelId="{8028DEE6-5772-48DA-8CE1-27A5B818827D}" type="presOf" srcId="{A870D7FE-A449-4DFA-9550-EE87CBBDB5AF}" destId="{B018B424-B634-4A4B-A754-174102640A2E}" srcOrd="0" destOrd="0" presId="urn:microsoft.com/office/officeart/2009/3/layout/CircleRelationship"/>
    <dgm:cxn modelId="{22998C6D-BDFF-4DAB-B2DF-6A195472303A}" srcId="{E8EEE313-9DB1-4775-B10F-881FB8294509}" destId="{DC90D989-56A6-4030-AD5C-37F704B6343A}" srcOrd="2" destOrd="0" parTransId="{0F7E983D-A888-418B-938B-D747682E7123}" sibTransId="{91092F91-8D19-4D65-A116-413C0567D8B3}"/>
    <dgm:cxn modelId="{EE51B06E-7A43-46AB-B878-622A456E4DA1}" type="presParOf" srcId="{CA518DDA-5515-41F3-B55F-F68C94217EB2}" destId="{D8B5AFB8-306F-4651-B022-4BF84701818A}" srcOrd="0" destOrd="0" presId="urn:microsoft.com/office/officeart/2009/3/layout/CircleRelationship"/>
    <dgm:cxn modelId="{9375B505-FAD8-425D-A0DE-2E07429FF26F}" type="presParOf" srcId="{CA518DDA-5515-41F3-B55F-F68C94217EB2}" destId="{B0B828F7-CCCB-4BF4-B992-68A46D66EC74}" srcOrd="1" destOrd="0" presId="urn:microsoft.com/office/officeart/2009/3/layout/CircleRelationship"/>
    <dgm:cxn modelId="{1B6A9704-B431-4963-B155-82197AC8D8F5}" type="presParOf" srcId="{CA518DDA-5515-41F3-B55F-F68C94217EB2}" destId="{CCB0B4AE-5A7B-44DA-B229-3A69B21B6122}" srcOrd="2" destOrd="0" presId="urn:microsoft.com/office/officeart/2009/3/layout/CircleRelationship"/>
    <dgm:cxn modelId="{C2B1A7D2-4463-46C6-908E-A71D63512F11}" type="presParOf" srcId="{CA518DDA-5515-41F3-B55F-F68C94217EB2}" destId="{F15E88FC-212E-4622-A8B0-D55528A8E62E}" srcOrd="3" destOrd="0" presId="urn:microsoft.com/office/officeart/2009/3/layout/CircleRelationship"/>
    <dgm:cxn modelId="{94B8A899-75AD-4E3B-AD77-20F1028D8D71}" type="presParOf" srcId="{CA518DDA-5515-41F3-B55F-F68C94217EB2}" destId="{5CA511BA-8F4D-4DA5-BF6F-53BD16252276}" srcOrd="4" destOrd="0" presId="urn:microsoft.com/office/officeart/2009/3/layout/CircleRelationship"/>
    <dgm:cxn modelId="{141CCA6A-3CEE-47F9-98F1-83276A1135C9}" type="presParOf" srcId="{CA518DDA-5515-41F3-B55F-F68C94217EB2}" destId="{9DD78ED9-B003-46B2-9A16-016A29C5DF6D}" srcOrd="5" destOrd="0" presId="urn:microsoft.com/office/officeart/2009/3/layout/CircleRelationship"/>
    <dgm:cxn modelId="{687086A0-EF98-45B2-8796-3342C317FCF2}" type="presParOf" srcId="{CA518DDA-5515-41F3-B55F-F68C94217EB2}" destId="{78D80EA5-B3A6-4569-87E5-7833AFE8E4D5}" srcOrd="6" destOrd="0" presId="urn:microsoft.com/office/officeart/2009/3/layout/CircleRelationship"/>
    <dgm:cxn modelId="{7ED192C4-1DC8-4675-AA5D-CC3203FE41E9}" type="presParOf" srcId="{CA518DDA-5515-41F3-B55F-F68C94217EB2}" destId="{B018B424-B634-4A4B-A754-174102640A2E}" srcOrd="7" destOrd="0" presId="urn:microsoft.com/office/officeart/2009/3/layout/CircleRelationship"/>
    <dgm:cxn modelId="{C34B6AE5-3B87-457D-A6D0-F94048CDAFA0}" type="presParOf" srcId="{CA518DDA-5515-41F3-B55F-F68C94217EB2}" destId="{DAF54EDB-2D22-4E98-851B-EFFCC28D1C70}" srcOrd="8" destOrd="0" presId="urn:microsoft.com/office/officeart/2009/3/layout/CircleRelationship"/>
    <dgm:cxn modelId="{6BB3957F-EBA5-437D-9D3A-7DCCA3D92CCF}" type="presParOf" srcId="{DAF54EDB-2D22-4E98-851B-EFFCC28D1C70}" destId="{78D95104-74C9-43CF-9182-90B96C1B38D3}" srcOrd="0" destOrd="0" presId="urn:microsoft.com/office/officeart/2009/3/layout/CircleRelationship"/>
    <dgm:cxn modelId="{4A61D535-9693-4738-BB51-C7E1887E1CD6}" type="presParOf" srcId="{CA518DDA-5515-41F3-B55F-F68C94217EB2}" destId="{C85C55D4-D278-44D3-ABA2-7310B0D72DA8}" srcOrd="9" destOrd="0" presId="urn:microsoft.com/office/officeart/2009/3/layout/CircleRelationship"/>
    <dgm:cxn modelId="{ABE531A2-0E5A-4868-809E-351904FD441E}" type="presParOf" srcId="{C85C55D4-D278-44D3-ABA2-7310B0D72DA8}" destId="{A2E0DE09-8694-4FDA-BF60-03FB4C7E7DAC}" srcOrd="0" destOrd="0" presId="urn:microsoft.com/office/officeart/2009/3/layout/CircleRelationship"/>
    <dgm:cxn modelId="{F72F6291-FA19-431C-B145-3F77E1265778}" type="presParOf" srcId="{CA518DDA-5515-41F3-B55F-F68C94217EB2}" destId="{395711A6-B275-4FAC-A4F1-0B0C21438313}" srcOrd="10" destOrd="0" presId="urn:microsoft.com/office/officeart/2009/3/layout/CircleRelationship"/>
    <dgm:cxn modelId="{2B45D7EF-1241-43D5-A098-8B9F2E9547FD}" type="presParOf" srcId="{CA518DDA-5515-41F3-B55F-F68C94217EB2}" destId="{FD764BA4-A5BC-424A-AA75-D98E4400143E}" srcOrd="11" destOrd="0" presId="urn:microsoft.com/office/officeart/2009/3/layout/CircleRelationship"/>
    <dgm:cxn modelId="{0AAA0FF1-AAEC-4D1C-8BE9-38F81DB6F3DE}" type="presParOf" srcId="{FD764BA4-A5BC-424A-AA75-D98E4400143E}" destId="{CFC64AAA-089E-4414-8153-7D294D6B7AD4}" srcOrd="0" destOrd="0" presId="urn:microsoft.com/office/officeart/2009/3/layout/CircleRelationship"/>
    <dgm:cxn modelId="{50F47C7D-7E77-4731-8CEF-37E03D253DC8}" type="presParOf" srcId="{CA518DDA-5515-41F3-B55F-F68C94217EB2}" destId="{B6F784C7-22F2-4619-90A1-439B2DE83205}" srcOrd="12" destOrd="0" presId="urn:microsoft.com/office/officeart/2009/3/layout/CircleRelationship"/>
    <dgm:cxn modelId="{A0A7100D-ABD9-45E5-A95C-28A4B687C513}" type="presParOf" srcId="{B6F784C7-22F2-4619-90A1-439B2DE83205}" destId="{B7511BE2-B83F-467A-9DE4-CE5B2304AD71}" srcOrd="0" destOrd="0" presId="urn:microsoft.com/office/officeart/2009/3/layout/CircleRelationship"/>
    <dgm:cxn modelId="{29E82C1C-1798-4F55-8F5C-14587EA9D96B}" type="presParOf" srcId="{CA518DDA-5515-41F3-B55F-F68C94217EB2}" destId="{4A176037-6AAE-4FF0-BF14-6CA55BEBA2E3}" srcOrd="13" destOrd="0" presId="urn:microsoft.com/office/officeart/2009/3/layout/CircleRelationship"/>
    <dgm:cxn modelId="{026EE110-92DC-41D6-A6ED-2C6FA9251706}" type="presParOf" srcId="{4A176037-6AAE-4FF0-BF14-6CA55BEBA2E3}" destId="{BB3037AB-639F-405B-B7EC-6644FE10854B}" srcOrd="0" destOrd="0" presId="urn:microsoft.com/office/officeart/2009/3/layout/CircleRelationship"/>
    <dgm:cxn modelId="{02364DB4-AE58-4191-A024-4F18E2469AA7}" type="presParOf" srcId="{CA518DDA-5515-41F3-B55F-F68C94217EB2}" destId="{7AABA1C5-18A1-494B-8178-69A44BA7E746}" srcOrd="14" destOrd="0" presId="urn:microsoft.com/office/officeart/2009/3/layout/CircleRelationship"/>
    <dgm:cxn modelId="{71649B7C-4608-4A47-9AC0-8626D75771CF}" type="presParOf" srcId="{CA518DDA-5515-41F3-B55F-F68C94217EB2}" destId="{06CC7120-4748-40AD-BDA9-81318DD96C2B}" srcOrd="15" destOrd="0" presId="urn:microsoft.com/office/officeart/2009/3/layout/CircleRelationship"/>
    <dgm:cxn modelId="{E34109AF-9491-4888-B935-5E0329C1AEE0}" type="presParOf" srcId="{06CC7120-4748-40AD-BDA9-81318DD96C2B}" destId="{54F8EC29-F265-4B8A-B492-06A7B6EB56DA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0367BE8-8657-4E7A-8984-77F394BF3ED4}" type="doc">
      <dgm:prSet loTypeId="urn:microsoft.com/office/officeart/2005/8/layout/arrow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8EF4C77-C457-47F2-8524-19EB435A6CDE}">
      <dgm:prSet phldrT="[Text]" custT="1"/>
      <dgm:spPr/>
      <dgm:t>
        <a:bodyPr/>
        <a:lstStyle/>
        <a:p>
          <a:r>
            <a:rPr lang="en-US" sz="2400" dirty="0" smtClean="0"/>
            <a:t>Failed Promises</a:t>
          </a:r>
          <a:endParaRPr lang="en-US" sz="2400" dirty="0"/>
        </a:p>
      </dgm:t>
    </dgm:pt>
    <dgm:pt modelId="{DE351AAE-B091-4A0F-B835-E88C7143E4C9}" type="parTrans" cxnId="{D21CFEE5-910B-42AF-8C6C-5C0D327B6DDC}">
      <dgm:prSet/>
      <dgm:spPr/>
      <dgm:t>
        <a:bodyPr/>
        <a:lstStyle/>
        <a:p>
          <a:endParaRPr lang="en-US"/>
        </a:p>
      </dgm:t>
    </dgm:pt>
    <dgm:pt modelId="{5EE2C78E-C2B7-4C3C-AB93-EE44422607BE}" type="sibTrans" cxnId="{D21CFEE5-910B-42AF-8C6C-5C0D327B6DDC}">
      <dgm:prSet/>
      <dgm:spPr/>
      <dgm:t>
        <a:bodyPr/>
        <a:lstStyle/>
        <a:p>
          <a:endParaRPr lang="en-US"/>
        </a:p>
      </dgm:t>
    </dgm:pt>
    <dgm:pt modelId="{D2869AB8-CD6D-4389-9908-3E0E844207D7}">
      <dgm:prSet phldrT="[Text]" custT="1"/>
      <dgm:spPr/>
      <dgm:t>
        <a:bodyPr/>
        <a:lstStyle/>
        <a:p>
          <a:r>
            <a:rPr lang="en-US" sz="2400" dirty="0" smtClean="0"/>
            <a:t>Accessing Personal Information</a:t>
          </a:r>
          <a:endParaRPr lang="en-US" sz="2400" dirty="0"/>
        </a:p>
      </dgm:t>
    </dgm:pt>
    <dgm:pt modelId="{75B6A92F-1888-4B68-828B-1519BC1E6CAC}" type="parTrans" cxnId="{73B69753-EE7A-4CC7-AE0F-9788BA298877}">
      <dgm:prSet/>
      <dgm:spPr/>
      <dgm:t>
        <a:bodyPr/>
        <a:lstStyle/>
        <a:p>
          <a:endParaRPr lang="en-US"/>
        </a:p>
      </dgm:t>
    </dgm:pt>
    <dgm:pt modelId="{4DDB2156-8DDB-4568-B571-59DE1923A889}" type="sibTrans" cxnId="{73B69753-EE7A-4CC7-AE0F-9788BA298877}">
      <dgm:prSet/>
      <dgm:spPr/>
      <dgm:t>
        <a:bodyPr/>
        <a:lstStyle/>
        <a:p>
          <a:endParaRPr lang="en-US"/>
        </a:p>
      </dgm:t>
    </dgm:pt>
    <dgm:pt modelId="{F5FA2EB3-9DC0-4CAC-A89D-697DEFDF97A8}">
      <dgm:prSet phldrT="[Text]"/>
      <dgm:spPr/>
      <dgm:t>
        <a:bodyPr/>
        <a:lstStyle/>
        <a:p>
          <a:endParaRPr lang="en-US"/>
        </a:p>
      </dgm:t>
    </dgm:pt>
    <dgm:pt modelId="{5FC67388-6CD3-47F5-A374-B0EB00CA6E1A}" type="parTrans" cxnId="{2B1D9D44-2F18-4355-8BEF-7ED5C1E4EB60}">
      <dgm:prSet/>
      <dgm:spPr/>
      <dgm:t>
        <a:bodyPr/>
        <a:lstStyle/>
        <a:p>
          <a:endParaRPr lang="en-US"/>
        </a:p>
      </dgm:t>
    </dgm:pt>
    <dgm:pt modelId="{7271447D-C842-483C-A733-1B04E5CE36EF}" type="sibTrans" cxnId="{2B1D9D44-2F18-4355-8BEF-7ED5C1E4EB60}">
      <dgm:prSet/>
      <dgm:spPr/>
      <dgm:t>
        <a:bodyPr/>
        <a:lstStyle/>
        <a:p>
          <a:endParaRPr lang="en-US"/>
        </a:p>
      </dgm:t>
    </dgm:pt>
    <dgm:pt modelId="{520D87D9-EB5F-4EA0-92F3-9277A6267636}" type="pres">
      <dgm:prSet presAssocID="{C0367BE8-8657-4E7A-8984-77F394BF3ED4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EA75E72-4D8F-48C3-983B-2A0D52D4F0E7}" type="pres">
      <dgm:prSet presAssocID="{C0367BE8-8657-4E7A-8984-77F394BF3ED4}" presName="ribbon" presStyleLbl="node1" presStyleIdx="0" presStyleCnt="1" custScaleX="189176"/>
      <dgm:spPr/>
    </dgm:pt>
    <dgm:pt modelId="{AB70ADDC-11C8-49BF-9F2E-67BAAB6C5F47}" type="pres">
      <dgm:prSet presAssocID="{C0367BE8-8657-4E7A-8984-77F394BF3ED4}" presName="leftArrowText" presStyleLbl="node1" presStyleIdx="0" presStyleCnt="1" custScaleX="244386" custLinFactNeighborX="-78432" custLinFactNeighborY="3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92412D-5AB2-40BF-B91F-700EEAFD1C06}" type="pres">
      <dgm:prSet presAssocID="{C0367BE8-8657-4E7A-8984-77F394BF3ED4}" presName="rightArrowText" presStyleLbl="node1" presStyleIdx="0" presStyleCnt="1" custScaleX="225792" custLinFactNeighborX="50830" custLinFactNeighborY="366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F904559-0955-4D4F-9894-C6EB1044C83F}" type="presOf" srcId="{C8EF4C77-C457-47F2-8524-19EB435A6CDE}" destId="{AB70ADDC-11C8-49BF-9F2E-67BAAB6C5F47}" srcOrd="0" destOrd="0" presId="urn:microsoft.com/office/officeart/2005/8/layout/arrow6"/>
    <dgm:cxn modelId="{73B69753-EE7A-4CC7-AE0F-9788BA298877}" srcId="{C0367BE8-8657-4E7A-8984-77F394BF3ED4}" destId="{D2869AB8-CD6D-4389-9908-3E0E844207D7}" srcOrd="1" destOrd="0" parTransId="{75B6A92F-1888-4B68-828B-1519BC1E6CAC}" sibTransId="{4DDB2156-8DDB-4568-B571-59DE1923A889}"/>
    <dgm:cxn modelId="{2B1D9D44-2F18-4355-8BEF-7ED5C1E4EB60}" srcId="{C0367BE8-8657-4E7A-8984-77F394BF3ED4}" destId="{F5FA2EB3-9DC0-4CAC-A89D-697DEFDF97A8}" srcOrd="2" destOrd="0" parTransId="{5FC67388-6CD3-47F5-A374-B0EB00CA6E1A}" sibTransId="{7271447D-C842-483C-A733-1B04E5CE36EF}"/>
    <dgm:cxn modelId="{D21CFEE5-910B-42AF-8C6C-5C0D327B6DDC}" srcId="{C0367BE8-8657-4E7A-8984-77F394BF3ED4}" destId="{C8EF4C77-C457-47F2-8524-19EB435A6CDE}" srcOrd="0" destOrd="0" parTransId="{DE351AAE-B091-4A0F-B835-E88C7143E4C9}" sibTransId="{5EE2C78E-C2B7-4C3C-AB93-EE44422607BE}"/>
    <dgm:cxn modelId="{A4479EF4-70AF-47FB-B879-313B72995754}" type="presOf" srcId="{C0367BE8-8657-4E7A-8984-77F394BF3ED4}" destId="{520D87D9-EB5F-4EA0-92F3-9277A6267636}" srcOrd="0" destOrd="0" presId="urn:microsoft.com/office/officeart/2005/8/layout/arrow6"/>
    <dgm:cxn modelId="{C678355B-6F81-4504-8973-C2E852729EDF}" type="presOf" srcId="{D2869AB8-CD6D-4389-9908-3E0E844207D7}" destId="{EA92412D-5AB2-40BF-B91F-700EEAFD1C06}" srcOrd="0" destOrd="0" presId="urn:microsoft.com/office/officeart/2005/8/layout/arrow6"/>
    <dgm:cxn modelId="{9A6F4F1E-7C87-458F-A14C-FCB7E7DAF089}" type="presParOf" srcId="{520D87D9-EB5F-4EA0-92F3-9277A6267636}" destId="{0EA75E72-4D8F-48C3-983B-2A0D52D4F0E7}" srcOrd="0" destOrd="0" presId="urn:microsoft.com/office/officeart/2005/8/layout/arrow6"/>
    <dgm:cxn modelId="{D5E0D31A-9263-4DAD-9ABA-5854056AB93F}" type="presParOf" srcId="{520D87D9-EB5F-4EA0-92F3-9277A6267636}" destId="{AB70ADDC-11C8-49BF-9F2E-67BAAB6C5F47}" srcOrd="1" destOrd="0" presId="urn:microsoft.com/office/officeart/2005/8/layout/arrow6"/>
    <dgm:cxn modelId="{59516AA0-9512-4714-94C2-093CCABAE622}" type="presParOf" srcId="{520D87D9-EB5F-4EA0-92F3-9277A6267636}" destId="{EA92412D-5AB2-40BF-B91F-700EEAFD1C06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B0A7DF3-CA08-48AA-8A94-48070B414841}" type="doc">
      <dgm:prSet loTypeId="urn:microsoft.com/office/officeart/2005/8/layout/radial5" loCatId="relationship" qsTypeId="urn:microsoft.com/office/officeart/2005/8/quickstyle/simple1#3" qsCatId="simple" csTypeId="urn:microsoft.com/office/officeart/2005/8/colors/accent3_1" csCatId="accent3" phldr="1"/>
      <dgm:spPr/>
      <dgm:t>
        <a:bodyPr/>
        <a:lstStyle/>
        <a:p>
          <a:endParaRPr lang="en-US"/>
        </a:p>
      </dgm:t>
    </dgm:pt>
    <dgm:pt modelId="{79E7ABAE-3559-423B-8167-EE71856B18D1}">
      <dgm:prSet phldrT="[Text]" custT="1"/>
      <dgm:spPr/>
      <dgm:t>
        <a:bodyPr/>
        <a:lstStyle/>
        <a:p>
          <a:r>
            <a:rPr lang="en-US" sz="2000" dirty="0" smtClean="0"/>
            <a:t>Personal </a:t>
          </a:r>
          <a:r>
            <a:rPr lang="en-US" sz="2000" dirty="0" err="1" smtClean="0"/>
            <a:t>Infor-mation</a:t>
          </a:r>
          <a:endParaRPr lang="en-US" sz="2000" dirty="0"/>
        </a:p>
      </dgm:t>
    </dgm:pt>
    <dgm:pt modelId="{CB26E823-AE25-4C66-AA54-59DDCDB8DB81}" type="parTrans" cxnId="{7FF70D26-D1E4-4BCD-80B0-8AF90B1D7FDB}">
      <dgm:prSet/>
      <dgm:spPr/>
      <dgm:t>
        <a:bodyPr/>
        <a:lstStyle/>
        <a:p>
          <a:endParaRPr lang="en-US"/>
        </a:p>
      </dgm:t>
    </dgm:pt>
    <dgm:pt modelId="{1A6DD4CA-F2A6-464C-80C6-E84687D960EE}" type="sibTrans" cxnId="{7FF70D26-D1E4-4BCD-80B0-8AF90B1D7FDB}">
      <dgm:prSet/>
      <dgm:spPr/>
      <dgm:t>
        <a:bodyPr/>
        <a:lstStyle/>
        <a:p>
          <a:endParaRPr lang="en-US"/>
        </a:p>
      </dgm:t>
    </dgm:pt>
    <dgm:pt modelId="{5CD48227-E3EA-47E1-9B7D-62D4B3D5678B}">
      <dgm:prSet phldrT="[Text]" custT="1"/>
      <dgm:spPr/>
      <dgm:t>
        <a:bodyPr/>
        <a:lstStyle/>
        <a:p>
          <a:r>
            <a:rPr lang="en-US" sz="2000" dirty="0" smtClean="0"/>
            <a:t>Name</a:t>
          </a:r>
          <a:endParaRPr lang="en-US" sz="2000" dirty="0"/>
        </a:p>
      </dgm:t>
    </dgm:pt>
    <dgm:pt modelId="{6F59DD42-F169-4557-B4FD-65D77CB4F4E2}" type="parTrans" cxnId="{C8041576-F748-4D5B-BD10-8450089AC22F}">
      <dgm:prSet/>
      <dgm:spPr>
        <a:solidFill>
          <a:srgbClr val="00B0F0"/>
        </a:solidFill>
      </dgm:spPr>
      <dgm:t>
        <a:bodyPr/>
        <a:lstStyle/>
        <a:p>
          <a:endParaRPr lang="en-US"/>
        </a:p>
      </dgm:t>
    </dgm:pt>
    <dgm:pt modelId="{A9E84E8F-F8E7-4F90-A53A-9CA200E1D298}" type="sibTrans" cxnId="{C8041576-F748-4D5B-BD10-8450089AC22F}">
      <dgm:prSet/>
      <dgm:spPr/>
      <dgm:t>
        <a:bodyPr/>
        <a:lstStyle/>
        <a:p>
          <a:endParaRPr lang="en-US"/>
        </a:p>
      </dgm:t>
    </dgm:pt>
    <dgm:pt modelId="{6CC9FD1B-7CD0-4418-A7C0-2ACFF0F9043E}">
      <dgm:prSet phldrT="[Text]" custT="1"/>
      <dgm:spPr/>
      <dgm:t>
        <a:bodyPr lIns="0" tIns="0" rIns="0" bIns="0" anchor="ctr" anchorCtr="1"/>
        <a:lstStyle/>
        <a:p>
          <a:r>
            <a:rPr lang="en-US" sz="1550" dirty="0" smtClean="0"/>
            <a:t>Address &amp; Telephone Number</a:t>
          </a:r>
          <a:endParaRPr lang="en-US" sz="1550" dirty="0"/>
        </a:p>
      </dgm:t>
    </dgm:pt>
    <dgm:pt modelId="{5D54929E-26C6-4CF0-B55E-B10E90CB96CC}" type="parTrans" cxnId="{C663D6B9-02B5-442E-9C5A-803B19740252}">
      <dgm:prSet/>
      <dgm:spPr>
        <a:solidFill>
          <a:srgbClr val="00B0F0"/>
        </a:solidFill>
      </dgm:spPr>
      <dgm:t>
        <a:bodyPr/>
        <a:lstStyle/>
        <a:p>
          <a:endParaRPr lang="en-US"/>
        </a:p>
      </dgm:t>
    </dgm:pt>
    <dgm:pt modelId="{678B0176-C067-405B-80AB-101E979C30A7}" type="sibTrans" cxnId="{C663D6B9-02B5-442E-9C5A-803B19740252}">
      <dgm:prSet/>
      <dgm:spPr/>
      <dgm:t>
        <a:bodyPr/>
        <a:lstStyle/>
        <a:p>
          <a:endParaRPr lang="en-US"/>
        </a:p>
      </dgm:t>
    </dgm:pt>
    <dgm:pt modelId="{48B33567-82A7-4457-A5F5-D63CF20207C0}">
      <dgm:prSet phldrT="[Text]" custT="1"/>
      <dgm:spPr/>
      <dgm:t>
        <a:bodyPr lIns="0" tIns="0" rIns="0" bIns="0" anchor="ctr" anchorCtr="1"/>
        <a:lstStyle/>
        <a:p>
          <a:r>
            <a:rPr lang="en-US" sz="1700" dirty="0" smtClean="0"/>
            <a:t>Bank Account Numbers</a:t>
          </a:r>
          <a:endParaRPr lang="en-US" sz="1700" dirty="0"/>
        </a:p>
      </dgm:t>
    </dgm:pt>
    <dgm:pt modelId="{21F0056C-2B7A-44DE-A2F2-8CB1C9498418}" type="parTrans" cxnId="{6DDCEEF3-F5DA-4074-91BF-90D060AF7E8A}">
      <dgm:prSet/>
      <dgm:spPr>
        <a:solidFill>
          <a:srgbClr val="00B0F0"/>
        </a:solidFill>
        <a:ln>
          <a:noFill/>
        </a:ln>
      </dgm:spPr>
      <dgm:t>
        <a:bodyPr/>
        <a:lstStyle/>
        <a:p>
          <a:endParaRPr lang="en-US"/>
        </a:p>
      </dgm:t>
    </dgm:pt>
    <dgm:pt modelId="{09D66F3A-234C-4639-8C69-070883C113F1}" type="sibTrans" cxnId="{6DDCEEF3-F5DA-4074-91BF-90D060AF7E8A}">
      <dgm:prSet/>
      <dgm:spPr/>
      <dgm:t>
        <a:bodyPr/>
        <a:lstStyle/>
        <a:p>
          <a:endParaRPr lang="en-US"/>
        </a:p>
      </dgm:t>
    </dgm:pt>
    <dgm:pt modelId="{E5B7F061-2B7D-4F98-AD26-D46464B331D5}">
      <dgm:prSet custT="1"/>
      <dgm:spPr/>
      <dgm:t>
        <a:bodyPr lIns="0" tIns="0" rIns="0" bIns="0" anchor="ctr" anchorCtr="1"/>
        <a:lstStyle/>
        <a:p>
          <a:r>
            <a:rPr lang="en-US" sz="1900" dirty="0" smtClean="0"/>
            <a:t>Social Security Number</a:t>
          </a:r>
          <a:endParaRPr lang="en-US" sz="1900" dirty="0"/>
        </a:p>
      </dgm:t>
    </dgm:pt>
    <dgm:pt modelId="{B4BBA173-8251-4B42-8753-3AD1076B02E0}" type="parTrans" cxnId="{B805FF22-AAF2-4577-B5B6-08D75161C27B}">
      <dgm:prSet/>
      <dgm:spPr>
        <a:solidFill>
          <a:srgbClr val="00B0F0"/>
        </a:solidFill>
      </dgm:spPr>
      <dgm:t>
        <a:bodyPr/>
        <a:lstStyle/>
        <a:p>
          <a:endParaRPr lang="en-US"/>
        </a:p>
      </dgm:t>
    </dgm:pt>
    <dgm:pt modelId="{C2970769-1ABC-48E1-AA42-BDD121B3E6B9}" type="sibTrans" cxnId="{B805FF22-AAF2-4577-B5B6-08D75161C27B}">
      <dgm:prSet/>
      <dgm:spPr/>
      <dgm:t>
        <a:bodyPr/>
        <a:lstStyle/>
        <a:p>
          <a:endParaRPr lang="en-US"/>
        </a:p>
      </dgm:t>
    </dgm:pt>
    <dgm:pt modelId="{FEFF4A34-55AB-49A3-AAC7-58DAFFE80805}">
      <dgm:prSet custT="1"/>
      <dgm:spPr/>
      <dgm:t>
        <a:bodyPr lIns="0" tIns="0" rIns="0" bIns="0"/>
        <a:lstStyle/>
        <a:p>
          <a:r>
            <a:rPr lang="en-US" sz="1900" dirty="0" smtClean="0"/>
            <a:t>Driver’s License Number</a:t>
          </a:r>
          <a:endParaRPr lang="en-US" sz="1900" dirty="0"/>
        </a:p>
      </dgm:t>
    </dgm:pt>
    <dgm:pt modelId="{66C490AC-3AF4-4B92-98B2-58EA43F564FC}" type="parTrans" cxnId="{9703AF9F-72C0-491E-A811-9768DD0E3F6C}">
      <dgm:prSet/>
      <dgm:spPr>
        <a:solidFill>
          <a:srgbClr val="00B0F0"/>
        </a:solidFill>
      </dgm:spPr>
      <dgm:t>
        <a:bodyPr/>
        <a:lstStyle/>
        <a:p>
          <a:endParaRPr lang="en-US"/>
        </a:p>
      </dgm:t>
    </dgm:pt>
    <dgm:pt modelId="{115B794F-39EA-48DF-92C6-CCFA47E2F558}" type="sibTrans" cxnId="{9703AF9F-72C0-491E-A811-9768DD0E3F6C}">
      <dgm:prSet/>
      <dgm:spPr/>
      <dgm:t>
        <a:bodyPr/>
        <a:lstStyle/>
        <a:p>
          <a:endParaRPr lang="en-US"/>
        </a:p>
      </dgm:t>
    </dgm:pt>
    <dgm:pt modelId="{A0551B63-ADFF-49E8-B8EF-2507D7FF018B}">
      <dgm:prSet custT="1"/>
      <dgm:spPr/>
      <dgm:t>
        <a:bodyPr lIns="0" tIns="0" rIns="0" bIns="0" anchor="ctr" anchorCtr="1"/>
        <a:lstStyle/>
        <a:p>
          <a:r>
            <a:rPr lang="en-US" sz="1700" dirty="0" smtClean="0"/>
            <a:t>Credit Card Numbers</a:t>
          </a:r>
          <a:endParaRPr lang="en-US" sz="1700" dirty="0"/>
        </a:p>
      </dgm:t>
    </dgm:pt>
    <dgm:pt modelId="{CDB55C17-8591-4B24-B87C-3091A1E7967C}" type="parTrans" cxnId="{2C92F276-57C2-4145-AE61-9FAC9C9BAFC7}">
      <dgm:prSet/>
      <dgm:spPr>
        <a:solidFill>
          <a:srgbClr val="00B0F0"/>
        </a:solidFill>
      </dgm:spPr>
      <dgm:t>
        <a:bodyPr/>
        <a:lstStyle/>
        <a:p>
          <a:endParaRPr lang="en-US"/>
        </a:p>
      </dgm:t>
    </dgm:pt>
    <dgm:pt modelId="{CD21C598-0D31-443F-AFCE-C1A350B0AD23}" type="sibTrans" cxnId="{2C92F276-57C2-4145-AE61-9FAC9C9BAFC7}">
      <dgm:prSet/>
      <dgm:spPr/>
      <dgm:t>
        <a:bodyPr/>
        <a:lstStyle/>
        <a:p>
          <a:endParaRPr lang="en-US"/>
        </a:p>
      </dgm:t>
    </dgm:pt>
    <dgm:pt modelId="{D574F4D1-FA7D-4D8B-8512-073A747C7E8B}">
      <dgm:prSet phldrT="[Text]" custT="1"/>
      <dgm:spPr/>
      <dgm:t>
        <a:bodyPr/>
        <a:lstStyle/>
        <a:p>
          <a:r>
            <a:rPr lang="en-US" sz="1600" dirty="0" smtClean="0"/>
            <a:t>Birthdate</a:t>
          </a:r>
          <a:endParaRPr lang="en-US" sz="1600" dirty="0"/>
        </a:p>
      </dgm:t>
    </dgm:pt>
    <dgm:pt modelId="{C86A2861-534F-477D-AA11-3FAC86D26CC2}" type="sibTrans" cxnId="{98A40D93-DCD8-49D0-9678-C5C3FD2F9C3D}">
      <dgm:prSet/>
      <dgm:spPr/>
      <dgm:t>
        <a:bodyPr/>
        <a:lstStyle/>
        <a:p>
          <a:endParaRPr lang="en-US"/>
        </a:p>
      </dgm:t>
    </dgm:pt>
    <dgm:pt modelId="{C318D862-7A03-4B41-956C-B0130B068D56}" type="parTrans" cxnId="{98A40D93-DCD8-49D0-9678-C5C3FD2F9C3D}">
      <dgm:prSet/>
      <dgm:spPr>
        <a:solidFill>
          <a:srgbClr val="00B0F0"/>
        </a:solidFill>
      </dgm:spPr>
      <dgm:t>
        <a:bodyPr/>
        <a:lstStyle/>
        <a:p>
          <a:endParaRPr lang="en-US"/>
        </a:p>
      </dgm:t>
    </dgm:pt>
    <dgm:pt modelId="{897398F1-1F42-477A-A86D-1DF4DB4E84C1}" type="pres">
      <dgm:prSet presAssocID="{BB0A7DF3-CA08-48AA-8A94-48070B414841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843C4D2-FBFC-48E6-9CFD-EBC27618C065}" type="pres">
      <dgm:prSet presAssocID="{79E7ABAE-3559-423B-8167-EE71856B18D1}" presName="centerShape" presStyleLbl="node0" presStyleIdx="0" presStyleCnt="1" custScaleX="151084" custScaleY="141011"/>
      <dgm:spPr/>
      <dgm:t>
        <a:bodyPr/>
        <a:lstStyle/>
        <a:p>
          <a:endParaRPr lang="en-US"/>
        </a:p>
      </dgm:t>
    </dgm:pt>
    <dgm:pt modelId="{A7E1396D-51E7-4837-9E86-B1B5CEE39202}" type="pres">
      <dgm:prSet presAssocID="{6F59DD42-F169-4557-B4FD-65D77CB4F4E2}" presName="parTrans" presStyleLbl="sibTrans2D1" presStyleIdx="0" presStyleCnt="7"/>
      <dgm:spPr/>
      <dgm:t>
        <a:bodyPr/>
        <a:lstStyle/>
        <a:p>
          <a:endParaRPr lang="en-US"/>
        </a:p>
      </dgm:t>
    </dgm:pt>
    <dgm:pt modelId="{2D98A6B8-FEED-4CB9-990E-DB81B6B4AF1A}" type="pres">
      <dgm:prSet presAssocID="{6F59DD42-F169-4557-B4FD-65D77CB4F4E2}" presName="connectorText" presStyleLbl="sibTrans2D1" presStyleIdx="0" presStyleCnt="7"/>
      <dgm:spPr/>
      <dgm:t>
        <a:bodyPr/>
        <a:lstStyle/>
        <a:p>
          <a:endParaRPr lang="en-US"/>
        </a:p>
      </dgm:t>
    </dgm:pt>
    <dgm:pt modelId="{49CB3592-C036-47B1-A093-4154495055F3}" type="pres">
      <dgm:prSet presAssocID="{5CD48227-E3EA-47E1-9B7D-62D4B3D5678B}" presName="node" presStyleLbl="node1" presStyleIdx="0" presStyleCnt="7" custScaleX="122201" custScaleY="1047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D7B10D-640C-4D61-A670-5191E695BA38}" type="pres">
      <dgm:prSet presAssocID="{5D54929E-26C6-4CF0-B55E-B10E90CB96CC}" presName="parTrans" presStyleLbl="sibTrans2D1" presStyleIdx="1" presStyleCnt="7"/>
      <dgm:spPr/>
      <dgm:t>
        <a:bodyPr/>
        <a:lstStyle/>
        <a:p>
          <a:endParaRPr lang="en-US"/>
        </a:p>
      </dgm:t>
    </dgm:pt>
    <dgm:pt modelId="{91290AC4-94E7-4FBC-A523-79A74046BD1A}" type="pres">
      <dgm:prSet presAssocID="{5D54929E-26C6-4CF0-B55E-B10E90CB96CC}" presName="connectorText" presStyleLbl="sibTrans2D1" presStyleIdx="1" presStyleCnt="7"/>
      <dgm:spPr/>
      <dgm:t>
        <a:bodyPr/>
        <a:lstStyle/>
        <a:p>
          <a:endParaRPr lang="en-US"/>
        </a:p>
      </dgm:t>
    </dgm:pt>
    <dgm:pt modelId="{97B2F963-E89F-4B42-94CD-C58AE6A8532D}" type="pres">
      <dgm:prSet presAssocID="{6CC9FD1B-7CD0-4418-A7C0-2ACFF0F9043E}" presName="node" presStyleLbl="node1" presStyleIdx="1" presStyleCnt="7" custScaleX="122201" custScaleY="1047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53630E-5819-479D-8533-F5C97B8C6C16}" type="pres">
      <dgm:prSet presAssocID="{B4BBA173-8251-4B42-8753-3AD1076B02E0}" presName="parTrans" presStyleLbl="sibTrans2D1" presStyleIdx="2" presStyleCnt="7"/>
      <dgm:spPr/>
      <dgm:t>
        <a:bodyPr/>
        <a:lstStyle/>
        <a:p>
          <a:endParaRPr lang="en-US"/>
        </a:p>
      </dgm:t>
    </dgm:pt>
    <dgm:pt modelId="{FB8F8EEB-8295-45B7-8F97-9BEE7F05A795}" type="pres">
      <dgm:prSet presAssocID="{B4BBA173-8251-4B42-8753-3AD1076B02E0}" presName="connectorText" presStyleLbl="sibTrans2D1" presStyleIdx="2" presStyleCnt="7"/>
      <dgm:spPr/>
      <dgm:t>
        <a:bodyPr/>
        <a:lstStyle/>
        <a:p>
          <a:endParaRPr lang="en-US"/>
        </a:p>
      </dgm:t>
    </dgm:pt>
    <dgm:pt modelId="{EC4661BD-6FAA-49AD-A685-20A8429924DC}" type="pres">
      <dgm:prSet presAssocID="{E5B7F061-2B7D-4F98-AD26-D46464B331D5}" presName="node" presStyleLbl="node1" presStyleIdx="2" presStyleCnt="7" custScaleX="122201" custScaleY="1047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9F4BC6-968E-42CD-A146-4AF5415F49EF}" type="pres">
      <dgm:prSet presAssocID="{66C490AC-3AF4-4B92-98B2-58EA43F564FC}" presName="parTrans" presStyleLbl="sibTrans2D1" presStyleIdx="3" presStyleCnt="7"/>
      <dgm:spPr/>
      <dgm:t>
        <a:bodyPr/>
        <a:lstStyle/>
        <a:p>
          <a:endParaRPr lang="en-US"/>
        </a:p>
      </dgm:t>
    </dgm:pt>
    <dgm:pt modelId="{279AB4B4-81E5-41B0-828D-B22AECF96641}" type="pres">
      <dgm:prSet presAssocID="{66C490AC-3AF4-4B92-98B2-58EA43F564FC}" presName="connectorText" presStyleLbl="sibTrans2D1" presStyleIdx="3" presStyleCnt="7"/>
      <dgm:spPr/>
      <dgm:t>
        <a:bodyPr/>
        <a:lstStyle/>
        <a:p>
          <a:endParaRPr lang="en-US"/>
        </a:p>
      </dgm:t>
    </dgm:pt>
    <dgm:pt modelId="{BB0B9D28-F9A2-4379-9D63-AA7DF2A7EF06}" type="pres">
      <dgm:prSet presAssocID="{FEFF4A34-55AB-49A3-AAC7-58DAFFE80805}" presName="node" presStyleLbl="node1" presStyleIdx="3" presStyleCnt="7" custScaleX="122201" custScaleY="1047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5D1A62-4C87-42EE-A257-CBB49AE14E63}" type="pres">
      <dgm:prSet presAssocID="{C318D862-7A03-4B41-956C-B0130B068D56}" presName="parTrans" presStyleLbl="sibTrans2D1" presStyleIdx="4" presStyleCnt="7"/>
      <dgm:spPr/>
      <dgm:t>
        <a:bodyPr/>
        <a:lstStyle/>
        <a:p>
          <a:endParaRPr lang="en-US"/>
        </a:p>
      </dgm:t>
    </dgm:pt>
    <dgm:pt modelId="{EA3DC0CC-8992-498B-B74B-3AC0D6B060C4}" type="pres">
      <dgm:prSet presAssocID="{C318D862-7A03-4B41-956C-B0130B068D56}" presName="connectorText" presStyleLbl="sibTrans2D1" presStyleIdx="4" presStyleCnt="7"/>
      <dgm:spPr/>
      <dgm:t>
        <a:bodyPr/>
        <a:lstStyle/>
        <a:p>
          <a:endParaRPr lang="en-US"/>
        </a:p>
      </dgm:t>
    </dgm:pt>
    <dgm:pt modelId="{FAA4F9F6-A14C-4981-AAAD-1FE31BE9DD26}" type="pres">
      <dgm:prSet presAssocID="{D574F4D1-FA7D-4D8B-8512-073A747C7E8B}" presName="node" presStyleLbl="node1" presStyleIdx="4" presStyleCnt="7" custScaleX="122201" custScaleY="1047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BBD693-C0EC-431F-AD62-C2A4361D8FA1}" type="pres">
      <dgm:prSet presAssocID="{CDB55C17-8591-4B24-B87C-3091A1E7967C}" presName="parTrans" presStyleLbl="sibTrans2D1" presStyleIdx="5" presStyleCnt="7"/>
      <dgm:spPr/>
      <dgm:t>
        <a:bodyPr/>
        <a:lstStyle/>
        <a:p>
          <a:endParaRPr lang="en-US"/>
        </a:p>
      </dgm:t>
    </dgm:pt>
    <dgm:pt modelId="{6E81186C-6E45-478C-8D2E-D0F2A1C1ADC2}" type="pres">
      <dgm:prSet presAssocID="{CDB55C17-8591-4B24-B87C-3091A1E7967C}" presName="connectorText" presStyleLbl="sibTrans2D1" presStyleIdx="5" presStyleCnt="7"/>
      <dgm:spPr/>
      <dgm:t>
        <a:bodyPr/>
        <a:lstStyle/>
        <a:p>
          <a:endParaRPr lang="en-US"/>
        </a:p>
      </dgm:t>
    </dgm:pt>
    <dgm:pt modelId="{B4323C0C-6AC6-43E0-8364-FF986D055C15}" type="pres">
      <dgm:prSet presAssocID="{A0551B63-ADFF-49E8-B8EF-2507D7FF018B}" presName="node" presStyleLbl="node1" presStyleIdx="5" presStyleCnt="7" custScaleX="122201" custScaleY="1047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8B178C-0972-4874-9CE7-DF1D81ED55D5}" type="pres">
      <dgm:prSet presAssocID="{21F0056C-2B7A-44DE-A2F2-8CB1C9498418}" presName="parTrans" presStyleLbl="sibTrans2D1" presStyleIdx="6" presStyleCnt="7"/>
      <dgm:spPr/>
      <dgm:t>
        <a:bodyPr/>
        <a:lstStyle/>
        <a:p>
          <a:endParaRPr lang="en-US"/>
        </a:p>
      </dgm:t>
    </dgm:pt>
    <dgm:pt modelId="{26549AD8-50AF-4FB7-A251-164175D7B561}" type="pres">
      <dgm:prSet presAssocID="{21F0056C-2B7A-44DE-A2F2-8CB1C9498418}" presName="connectorText" presStyleLbl="sibTrans2D1" presStyleIdx="6" presStyleCnt="7"/>
      <dgm:spPr/>
      <dgm:t>
        <a:bodyPr/>
        <a:lstStyle/>
        <a:p>
          <a:endParaRPr lang="en-US"/>
        </a:p>
      </dgm:t>
    </dgm:pt>
    <dgm:pt modelId="{8A39684E-AE34-419D-A4FF-F42F87C52612}" type="pres">
      <dgm:prSet presAssocID="{48B33567-82A7-4457-A5F5-D63CF20207C0}" presName="node" presStyleLbl="node1" presStyleIdx="6" presStyleCnt="7" custScaleX="122201" custScaleY="1047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414C731-8F72-4836-A3A3-0742C2C37CB6}" type="presOf" srcId="{66C490AC-3AF4-4B92-98B2-58EA43F564FC}" destId="{949F4BC6-968E-42CD-A146-4AF5415F49EF}" srcOrd="0" destOrd="0" presId="urn:microsoft.com/office/officeart/2005/8/layout/radial5"/>
    <dgm:cxn modelId="{43FBB621-A3C0-4259-BF5F-3773BADE9DEC}" type="presOf" srcId="{21F0056C-2B7A-44DE-A2F2-8CB1C9498418}" destId="{678B178C-0972-4874-9CE7-DF1D81ED55D5}" srcOrd="0" destOrd="0" presId="urn:microsoft.com/office/officeart/2005/8/layout/radial5"/>
    <dgm:cxn modelId="{98A40D93-DCD8-49D0-9678-C5C3FD2F9C3D}" srcId="{79E7ABAE-3559-423B-8167-EE71856B18D1}" destId="{D574F4D1-FA7D-4D8B-8512-073A747C7E8B}" srcOrd="4" destOrd="0" parTransId="{C318D862-7A03-4B41-956C-B0130B068D56}" sibTransId="{C86A2861-534F-477D-AA11-3FAC86D26CC2}"/>
    <dgm:cxn modelId="{745DED83-EE3C-4E09-8ECF-A36EC2B51692}" type="presOf" srcId="{6F59DD42-F169-4557-B4FD-65D77CB4F4E2}" destId="{2D98A6B8-FEED-4CB9-990E-DB81B6B4AF1A}" srcOrd="1" destOrd="0" presId="urn:microsoft.com/office/officeart/2005/8/layout/radial5"/>
    <dgm:cxn modelId="{30FA440C-2CFA-4AC4-84E4-A6CA179CDCDB}" type="presOf" srcId="{5D54929E-26C6-4CF0-B55E-B10E90CB96CC}" destId="{91290AC4-94E7-4FBC-A523-79A74046BD1A}" srcOrd="1" destOrd="0" presId="urn:microsoft.com/office/officeart/2005/8/layout/radial5"/>
    <dgm:cxn modelId="{C663D6B9-02B5-442E-9C5A-803B19740252}" srcId="{79E7ABAE-3559-423B-8167-EE71856B18D1}" destId="{6CC9FD1B-7CD0-4418-A7C0-2ACFF0F9043E}" srcOrd="1" destOrd="0" parTransId="{5D54929E-26C6-4CF0-B55E-B10E90CB96CC}" sibTransId="{678B0176-C067-405B-80AB-101E979C30A7}"/>
    <dgm:cxn modelId="{769BC11F-9C50-43FC-AD46-505F1EDD5E81}" type="presOf" srcId="{A0551B63-ADFF-49E8-B8EF-2507D7FF018B}" destId="{B4323C0C-6AC6-43E0-8364-FF986D055C15}" srcOrd="0" destOrd="0" presId="urn:microsoft.com/office/officeart/2005/8/layout/radial5"/>
    <dgm:cxn modelId="{85707C80-599B-46BA-BF7B-24B1B539CCE7}" type="presOf" srcId="{E5B7F061-2B7D-4F98-AD26-D46464B331D5}" destId="{EC4661BD-6FAA-49AD-A685-20A8429924DC}" srcOrd="0" destOrd="0" presId="urn:microsoft.com/office/officeart/2005/8/layout/radial5"/>
    <dgm:cxn modelId="{75940C9F-5A3D-435B-B358-B1C7D2883DB3}" type="presOf" srcId="{CDB55C17-8591-4B24-B87C-3091A1E7967C}" destId="{41BBD693-C0EC-431F-AD62-C2A4361D8FA1}" srcOrd="0" destOrd="0" presId="urn:microsoft.com/office/officeart/2005/8/layout/radial5"/>
    <dgm:cxn modelId="{2C92F276-57C2-4145-AE61-9FAC9C9BAFC7}" srcId="{79E7ABAE-3559-423B-8167-EE71856B18D1}" destId="{A0551B63-ADFF-49E8-B8EF-2507D7FF018B}" srcOrd="5" destOrd="0" parTransId="{CDB55C17-8591-4B24-B87C-3091A1E7967C}" sibTransId="{CD21C598-0D31-443F-AFCE-C1A350B0AD23}"/>
    <dgm:cxn modelId="{8E389A33-2BD6-494E-9E54-5880F269C105}" type="presOf" srcId="{66C490AC-3AF4-4B92-98B2-58EA43F564FC}" destId="{279AB4B4-81E5-41B0-828D-B22AECF96641}" srcOrd="1" destOrd="0" presId="urn:microsoft.com/office/officeart/2005/8/layout/radial5"/>
    <dgm:cxn modelId="{C42FED34-2CAD-4BF1-A58E-5CE5E67AA233}" type="presOf" srcId="{D574F4D1-FA7D-4D8B-8512-073A747C7E8B}" destId="{FAA4F9F6-A14C-4981-AAAD-1FE31BE9DD26}" srcOrd="0" destOrd="0" presId="urn:microsoft.com/office/officeart/2005/8/layout/radial5"/>
    <dgm:cxn modelId="{731A0A16-E73A-4903-A781-1F436B5F2658}" type="presOf" srcId="{C318D862-7A03-4B41-956C-B0130B068D56}" destId="{EA3DC0CC-8992-498B-B74B-3AC0D6B060C4}" srcOrd="1" destOrd="0" presId="urn:microsoft.com/office/officeart/2005/8/layout/radial5"/>
    <dgm:cxn modelId="{D97BE322-7D89-48E7-9829-8B2B350B3BA9}" type="presOf" srcId="{BB0A7DF3-CA08-48AA-8A94-48070B414841}" destId="{897398F1-1F42-477A-A86D-1DF4DB4E84C1}" srcOrd="0" destOrd="0" presId="urn:microsoft.com/office/officeart/2005/8/layout/radial5"/>
    <dgm:cxn modelId="{B805FF22-AAF2-4577-B5B6-08D75161C27B}" srcId="{79E7ABAE-3559-423B-8167-EE71856B18D1}" destId="{E5B7F061-2B7D-4F98-AD26-D46464B331D5}" srcOrd="2" destOrd="0" parTransId="{B4BBA173-8251-4B42-8753-3AD1076B02E0}" sibTransId="{C2970769-1ABC-48E1-AA42-BDD121B3E6B9}"/>
    <dgm:cxn modelId="{A42358C5-4612-44E3-A03E-075AE52BE05B}" type="presOf" srcId="{21F0056C-2B7A-44DE-A2F2-8CB1C9498418}" destId="{26549AD8-50AF-4FB7-A251-164175D7B561}" srcOrd="1" destOrd="0" presId="urn:microsoft.com/office/officeart/2005/8/layout/radial5"/>
    <dgm:cxn modelId="{E1CC4796-AB13-4730-9055-957B65E1B39E}" type="presOf" srcId="{B4BBA173-8251-4B42-8753-3AD1076B02E0}" destId="{0053630E-5819-479D-8533-F5C97B8C6C16}" srcOrd="0" destOrd="0" presId="urn:microsoft.com/office/officeart/2005/8/layout/radial5"/>
    <dgm:cxn modelId="{DBD14F01-296F-4222-ABB9-85E27A818B3B}" type="presOf" srcId="{5D54929E-26C6-4CF0-B55E-B10E90CB96CC}" destId="{4DD7B10D-640C-4D61-A670-5191E695BA38}" srcOrd="0" destOrd="0" presId="urn:microsoft.com/office/officeart/2005/8/layout/radial5"/>
    <dgm:cxn modelId="{1D2441D6-905B-482F-8883-0BEC38BFDA6B}" type="presOf" srcId="{CDB55C17-8591-4B24-B87C-3091A1E7967C}" destId="{6E81186C-6E45-478C-8D2E-D0F2A1C1ADC2}" srcOrd="1" destOrd="0" presId="urn:microsoft.com/office/officeart/2005/8/layout/radial5"/>
    <dgm:cxn modelId="{7FF70D26-D1E4-4BCD-80B0-8AF90B1D7FDB}" srcId="{BB0A7DF3-CA08-48AA-8A94-48070B414841}" destId="{79E7ABAE-3559-423B-8167-EE71856B18D1}" srcOrd="0" destOrd="0" parTransId="{CB26E823-AE25-4C66-AA54-59DDCDB8DB81}" sibTransId="{1A6DD4CA-F2A6-464C-80C6-E84687D960EE}"/>
    <dgm:cxn modelId="{5A77FB92-B881-4F79-A73C-EA563640BC6D}" type="presOf" srcId="{6F59DD42-F169-4557-B4FD-65D77CB4F4E2}" destId="{A7E1396D-51E7-4837-9E86-B1B5CEE39202}" srcOrd="0" destOrd="0" presId="urn:microsoft.com/office/officeart/2005/8/layout/radial5"/>
    <dgm:cxn modelId="{C4CA13AF-89E3-4F2C-B223-53041D0A1FD6}" type="presOf" srcId="{48B33567-82A7-4457-A5F5-D63CF20207C0}" destId="{8A39684E-AE34-419D-A4FF-F42F87C52612}" srcOrd="0" destOrd="0" presId="urn:microsoft.com/office/officeart/2005/8/layout/radial5"/>
    <dgm:cxn modelId="{A023E111-7E9B-4EDA-B311-2E4A167DC542}" type="presOf" srcId="{FEFF4A34-55AB-49A3-AAC7-58DAFFE80805}" destId="{BB0B9D28-F9A2-4379-9D63-AA7DF2A7EF06}" srcOrd="0" destOrd="0" presId="urn:microsoft.com/office/officeart/2005/8/layout/radial5"/>
    <dgm:cxn modelId="{9703AF9F-72C0-491E-A811-9768DD0E3F6C}" srcId="{79E7ABAE-3559-423B-8167-EE71856B18D1}" destId="{FEFF4A34-55AB-49A3-AAC7-58DAFFE80805}" srcOrd="3" destOrd="0" parTransId="{66C490AC-3AF4-4B92-98B2-58EA43F564FC}" sibTransId="{115B794F-39EA-48DF-92C6-CCFA47E2F558}"/>
    <dgm:cxn modelId="{C355A234-F99A-4171-A2E3-C90F69E212F3}" type="presOf" srcId="{C318D862-7A03-4B41-956C-B0130B068D56}" destId="{F75D1A62-4C87-42EE-A257-CBB49AE14E63}" srcOrd="0" destOrd="0" presId="urn:microsoft.com/office/officeart/2005/8/layout/radial5"/>
    <dgm:cxn modelId="{A4694530-8FAF-47FF-B656-F9350EC619F9}" type="presOf" srcId="{6CC9FD1B-7CD0-4418-A7C0-2ACFF0F9043E}" destId="{97B2F963-E89F-4B42-94CD-C58AE6A8532D}" srcOrd="0" destOrd="0" presId="urn:microsoft.com/office/officeart/2005/8/layout/radial5"/>
    <dgm:cxn modelId="{6DDCEEF3-F5DA-4074-91BF-90D060AF7E8A}" srcId="{79E7ABAE-3559-423B-8167-EE71856B18D1}" destId="{48B33567-82A7-4457-A5F5-D63CF20207C0}" srcOrd="6" destOrd="0" parTransId="{21F0056C-2B7A-44DE-A2F2-8CB1C9498418}" sibTransId="{09D66F3A-234C-4639-8C69-070883C113F1}"/>
    <dgm:cxn modelId="{1AA1D6A1-959B-4245-A950-B4DB0D56548F}" type="presOf" srcId="{5CD48227-E3EA-47E1-9B7D-62D4B3D5678B}" destId="{49CB3592-C036-47B1-A093-4154495055F3}" srcOrd="0" destOrd="0" presId="urn:microsoft.com/office/officeart/2005/8/layout/radial5"/>
    <dgm:cxn modelId="{C8041576-F748-4D5B-BD10-8450089AC22F}" srcId="{79E7ABAE-3559-423B-8167-EE71856B18D1}" destId="{5CD48227-E3EA-47E1-9B7D-62D4B3D5678B}" srcOrd="0" destOrd="0" parTransId="{6F59DD42-F169-4557-B4FD-65D77CB4F4E2}" sibTransId="{A9E84E8F-F8E7-4F90-A53A-9CA200E1D298}"/>
    <dgm:cxn modelId="{2F04D98B-6C48-484E-A1BB-CFDC60237C98}" type="presOf" srcId="{B4BBA173-8251-4B42-8753-3AD1076B02E0}" destId="{FB8F8EEB-8295-45B7-8F97-9BEE7F05A795}" srcOrd="1" destOrd="0" presId="urn:microsoft.com/office/officeart/2005/8/layout/radial5"/>
    <dgm:cxn modelId="{BAD00482-9165-482F-8B5B-3251B53840F0}" type="presOf" srcId="{79E7ABAE-3559-423B-8167-EE71856B18D1}" destId="{A843C4D2-FBFC-48E6-9CFD-EBC27618C065}" srcOrd="0" destOrd="0" presId="urn:microsoft.com/office/officeart/2005/8/layout/radial5"/>
    <dgm:cxn modelId="{4096906E-98FA-42B5-8E38-912667DBFB7B}" type="presParOf" srcId="{897398F1-1F42-477A-A86D-1DF4DB4E84C1}" destId="{A843C4D2-FBFC-48E6-9CFD-EBC27618C065}" srcOrd="0" destOrd="0" presId="urn:microsoft.com/office/officeart/2005/8/layout/radial5"/>
    <dgm:cxn modelId="{E2D1A5BC-BEBB-47FB-A7F0-2782AE50DB47}" type="presParOf" srcId="{897398F1-1F42-477A-A86D-1DF4DB4E84C1}" destId="{A7E1396D-51E7-4837-9E86-B1B5CEE39202}" srcOrd="1" destOrd="0" presId="urn:microsoft.com/office/officeart/2005/8/layout/radial5"/>
    <dgm:cxn modelId="{2105E622-E974-415F-BFAA-B6D54FBED474}" type="presParOf" srcId="{A7E1396D-51E7-4837-9E86-B1B5CEE39202}" destId="{2D98A6B8-FEED-4CB9-990E-DB81B6B4AF1A}" srcOrd="0" destOrd="0" presId="urn:microsoft.com/office/officeart/2005/8/layout/radial5"/>
    <dgm:cxn modelId="{76CB9EAB-6FD8-4FAA-AE76-C6B14A68B402}" type="presParOf" srcId="{897398F1-1F42-477A-A86D-1DF4DB4E84C1}" destId="{49CB3592-C036-47B1-A093-4154495055F3}" srcOrd="2" destOrd="0" presId="urn:microsoft.com/office/officeart/2005/8/layout/radial5"/>
    <dgm:cxn modelId="{1D53E396-D023-4406-9742-B61DDE9FD73A}" type="presParOf" srcId="{897398F1-1F42-477A-A86D-1DF4DB4E84C1}" destId="{4DD7B10D-640C-4D61-A670-5191E695BA38}" srcOrd="3" destOrd="0" presId="urn:microsoft.com/office/officeart/2005/8/layout/radial5"/>
    <dgm:cxn modelId="{F070581B-FBAC-422F-8CD9-C2716629B618}" type="presParOf" srcId="{4DD7B10D-640C-4D61-A670-5191E695BA38}" destId="{91290AC4-94E7-4FBC-A523-79A74046BD1A}" srcOrd="0" destOrd="0" presId="urn:microsoft.com/office/officeart/2005/8/layout/radial5"/>
    <dgm:cxn modelId="{43C4845D-B70E-449B-9529-C5573D78D981}" type="presParOf" srcId="{897398F1-1F42-477A-A86D-1DF4DB4E84C1}" destId="{97B2F963-E89F-4B42-94CD-C58AE6A8532D}" srcOrd="4" destOrd="0" presId="urn:microsoft.com/office/officeart/2005/8/layout/radial5"/>
    <dgm:cxn modelId="{97FD1A1B-D581-49DB-8B64-4F0D8006B3C2}" type="presParOf" srcId="{897398F1-1F42-477A-A86D-1DF4DB4E84C1}" destId="{0053630E-5819-479D-8533-F5C97B8C6C16}" srcOrd="5" destOrd="0" presId="urn:microsoft.com/office/officeart/2005/8/layout/radial5"/>
    <dgm:cxn modelId="{4EBCDFB2-BABD-4EB6-90F2-60B601D1856A}" type="presParOf" srcId="{0053630E-5819-479D-8533-F5C97B8C6C16}" destId="{FB8F8EEB-8295-45B7-8F97-9BEE7F05A795}" srcOrd="0" destOrd="0" presId="urn:microsoft.com/office/officeart/2005/8/layout/radial5"/>
    <dgm:cxn modelId="{CE8495CD-EF8A-486B-AC1D-8D916F5420D4}" type="presParOf" srcId="{897398F1-1F42-477A-A86D-1DF4DB4E84C1}" destId="{EC4661BD-6FAA-49AD-A685-20A8429924DC}" srcOrd="6" destOrd="0" presId="urn:microsoft.com/office/officeart/2005/8/layout/radial5"/>
    <dgm:cxn modelId="{25724456-9820-4083-BE51-BB929AB91AE2}" type="presParOf" srcId="{897398F1-1F42-477A-A86D-1DF4DB4E84C1}" destId="{949F4BC6-968E-42CD-A146-4AF5415F49EF}" srcOrd="7" destOrd="0" presId="urn:microsoft.com/office/officeart/2005/8/layout/radial5"/>
    <dgm:cxn modelId="{206A1DE1-1EE7-45F6-9204-CFD982E6BB77}" type="presParOf" srcId="{949F4BC6-968E-42CD-A146-4AF5415F49EF}" destId="{279AB4B4-81E5-41B0-828D-B22AECF96641}" srcOrd="0" destOrd="0" presId="urn:microsoft.com/office/officeart/2005/8/layout/radial5"/>
    <dgm:cxn modelId="{60517392-FD4C-41A9-B828-A234F361D02A}" type="presParOf" srcId="{897398F1-1F42-477A-A86D-1DF4DB4E84C1}" destId="{BB0B9D28-F9A2-4379-9D63-AA7DF2A7EF06}" srcOrd="8" destOrd="0" presId="urn:microsoft.com/office/officeart/2005/8/layout/radial5"/>
    <dgm:cxn modelId="{35217C34-AB99-4FF0-BA63-2719E8EB9849}" type="presParOf" srcId="{897398F1-1F42-477A-A86D-1DF4DB4E84C1}" destId="{F75D1A62-4C87-42EE-A257-CBB49AE14E63}" srcOrd="9" destOrd="0" presId="urn:microsoft.com/office/officeart/2005/8/layout/radial5"/>
    <dgm:cxn modelId="{BD4A5A15-81CD-4DC8-BEBA-0870C1773EEC}" type="presParOf" srcId="{F75D1A62-4C87-42EE-A257-CBB49AE14E63}" destId="{EA3DC0CC-8992-498B-B74B-3AC0D6B060C4}" srcOrd="0" destOrd="0" presId="urn:microsoft.com/office/officeart/2005/8/layout/radial5"/>
    <dgm:cxn modelId="{1D3872F4-C808-4CB7-9125-90403054BC5A}" type="presParOf" srcId="{897398F1-1F42-477A-A86D-1DF4DB4E84C1}" destId="{FAA4F9F6-A14C-4981-AAAD-1FE31BE9DD26}" srcOrd="10" destOrd="0" presId="urn:microsoft.com/office/officeart/2005/8/layout/radial5"/>
    <dgm:cxn modelId="{0D23E485-3DFC-47CB-9BF4-AF28B44BDF06}" type="presParOf" srcId="{897398F1-1F42-477A-A86D-1DF4DB4E84C1}" destId="{41BBD693-C0EC-431F-AD62-C2A4361D8FA1}" srcOrd="11" destOrd="0" presId="urn:microsoft.com/office/officeart/2005/8/layout/radial5"/>
    <dgm:cxn modelId="{DF2C45DE-33C8-4647-97F7-F6F6B07F8C34}" type="presParOf" srcId="{41BBD693-C0EC-431F-AD62-C2A4361D8FA1}" destId="{6E81186C-6E45-478C-8D2E-D0F2A1C1ADC2}" srcOrd="0" destOrd="0" presId="urn:microsoft.com/office/officeart/2005/8/layout/radial5"/>
    <dgm:cxn modelId="{94CA0FB1-A77D-4FAF-8400-4BA49120EE59}" type="presParOf" srcId="{897398F1-1F42-477A-A86D-1DF4DB4E84C1}" destId="{B4323C0C-6AC6-43E0-8364-FF986D055C15}" srcOrd="12" destOrd="0" presId="urn:microsoft.com/office/officeart/2005/8/layout/radial5"/>
    <dgm:cxn modelId="{21FF606C-CECB-49EE-8354-0F670D8E5575}" type="presParOf" srcId="{897398F1-1F42-477A-A86D-1DF4DB4E84C1}" destId="{678B178C-0972-4874-9CE7-DF1D81ED55D5}" srcOrd="13" destOrd="0" presId="urn:microsoft.com/office/officeart/2005/8/layout/radial5"/>
    <dgm:cxn modelId="{E4A3349A-32DE-4A8C-B228-7F4ADB936F8C}" type="presParOf" srcId="{678B178C-0972-4874-9CE7-DF1D81ED55D5}" destId="{26549AD8-50AF-4FB7-A251-164175D7B561}" srcOrd="0" destOrd="0" presId="urn:microsoft.com/office/officeart/2005/8/layout/radial5"/>
    <dgm:cxn modelId="{AB1B7260-2DB2-4EFC-AB18-0B308A795A15}" type="presParOf" srcId="{897398F1-1F42-477A-A86D-1DF4DB4E84C1}" destId="{8A39684E-AE34-419D-A4FF-F42F87C52612}" srcOrd="14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9042479-DCB9-45BE-BDF1-CDF166B7C5CB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E9CE0454-2F0A-4DB4-BCB4-6B2C1309F222}">
      <dgm:prSet phldrT="[Text]"/>
      <dgm:spPr/>
      <dgm:t>
        <a:bodyPr/>
        <a:lstStyle/>
        <a:p>
          <a:r>
            <a:rPr lang="en-US" dirty="0" smtClean="0"/>
            <a:t>Stealing a purse, wallet, financial records, mail, etc.</a:t>
          </a:r>
          <a:endParaRPr lang="en-US" dirty="0"/>
        </a:p>
      </dgm:t>
    </dgm:pt>
    <dgm:pt modelId="{EF3936E0-7D8C-4D9F-B638-49532F79221C}" type="parTrans" cxnId="{645BCBC5-EDC9-40C0-96DE-69B4560A8B65}">
      <dgm:prSet/>
      <dgm:spPr/>
      <dgm:t>
        <a:bodyPr/>
        <a:lstStyle/>
        <a:p>
          <a:endParaRPr lang="en-US"/>
        </a:p>
      </dgm:t>
    </dgm:pt>
    <dgm:pt modelId="{B5AC8104-44FF-4816-A0AE-AB0E205A95EF}" type="sibTrans" cxnId="{645BCBC5-EDC9-40C0-96DE-69B4560A8B65}">
      <dgm:prSet/>
      <dgm:spPr/>
      <dgm:t>
        <a:bodyPr/>
        <a:lstStyle/>
        <a:p>
          <a:endParaRPr lang="en-US"/>
        </a:p>
      </dgm:t>
    </dgm:pt>
    <dgm:pt modelId="{6C9860A7-8B0A-48ED-8C53-726026DF6879}">
      <dgm:prSet phldrT="[Text]"/>
      <dgm:spPr/>
      <dgm:t>
        <a:bodyPr/>
        <a:lstStyle/>
        <a:p>
          <a:r>
            <a:rPr lang="en-US" dirty="0" smtClean="0"/>
            <a:t>Phishing for personal information via email</a:t>
          </a:r>
          <a:endParaRPr lang="en-US" dirty="0"/>
        </a:p>
      </dgm:t>
    </dgm:pt>
    <dgm:pt modelId="{D40195F1-39CA-4E0B-B3C0-6C87D6F636D6}" type="parTrans" cxnId="{A78EED0A-3BC3-487E-8841-2558083EE267}">
      <dgm:prSet/>
      <dgm:spPr/>
      <dgm:t>
        <a:bodyPr/>
        <a:lstStyle/>
        <a:p>
          <a:endParaRPr lang="en-US"/>
        </a:p>
      </dgm:t>
    </dgm:pt>
    <dgm:pt modelId="{66FDF60A-34C8-42A1-A4B1-2A979BF7CD98}" type="sibTrans" cxnId="{A78EED0A-3BC3-487E-8841-2558083EE267}">
      <dgm:prSet/>
      <dgm:spPr/>
      <dgm:t>
        <a:bodyPr/>
        <a:lstStyle/>
        <a:p>
          <a:endParaRPr lang="en-US"/>
        </a:p>
      </dgm:t>
    </dgm:pt>
    <dgm:pt modelId="{92A5A185-E30E-4B78-B4E1-F637B61A52CB}">
      <dgm:prSet phldrT="[Text]"/>
      <dgm:spPr/>
      <dgm:t>
        <a:bodyPr/>
        <a:lstStyle/>
        <a:p>
          <a:r>
            <a:rPr lang="en-US" dirty="0" smtClean="0"/>
            <a:t>Hacking a computer to install spyware</a:t>
          </a:r>
          <a:endParaRPr lang="en-US" dirty="0"/>
        </a:p>
      </dgm:t>
    </dgm:pt>
    <dgm:pt modelId="{6F4FCF5F-9AFB-462C-AF19-D868FE166D8D}" type="parTrans" cxnId="{FA8A8BB1-8BDC-41C7-9221-2CD5E691C858}">
      <dgm:prSet/>
      <dgm:spPr/>
      <dgm:t>
        <a:bodyPr/>
        <a:lstStyle/>
        <a:p>
          <a:endParaRPr lang="en-US"/>
        </a:p>
      </dgm:t>
    </dgm:pt>
    <dgm:pt modelId="{8100ED67-9182-42F3-9FBF-E7381CB606F0}" type="sibTrans" cxnId="{FA8A8BB1-8BDC-41C7-9221-2CD5E691C858}">
      <dgm:prSet/>
      <dgm:spPr/>
      <dgm:t>
        <a:bodyPr/>
        <a:lstStyle/>
        <a:p>
          <a:endParaRPr lang="en-US"/>
        </a:p>
      </dgm:t>
    </dgm:pt>
    <dgm:pt modelId="{DA140D64-0BDF-424A-AE45-D1E2EEB33A56}">
      <dgm:prSet/>
      <dgm:spPr/>
      <dgm:t>
        <a:bodyPr/>
        <a:lstStyle/>
        <a:p>
          <a:r>
            <a:rPr lang="en-US" dirty="0" smtClean="0"/>
            <a:t>Diverting mail</a:t>
          </a:r>
          <a:endParaRPr lang="en-US" dirty="0"/>
        </a:p>
      </dgm:t>
    </dgm:pt>
    <dgm:pt modelId="{6688251E-280E-4CE9-8FE2-CC369130D2B6}" type="parTrans" cxnId="{F2AD058A-A888-450D-947C-027E1471D73A}">
      <dgm:prSet/>
      <dgm:spPr/>
      <dgm:t>
        <a:bodyPr/>
        <a:lstStyle/>
        <a:p>
          <a:endParaRPr lang="en-US"/>
        </a:p>
      </dgm:t>
    </dgm:pt>
    <dgm:pt modelId="{C09C865D-D651-4A7E-93EC-F322357FE399}" type="sibTrans" cxnId="{F2AD058A-A888-450D-947C-027E1471D73A}">
      <dgm:prSet/>
      <dgm:spPr/>
      <dgm:t>
        <a:bodyPr/>
        <a:lstStyle/>
        <a:p>
          <a:endParaRPr lang="en-US"/>
        </a:p>
      </dgm:t>
    </dgm:pt>
    <dgm:pt modelId="{8ECFC7E7-4D48-4798-8909-6E2EC7629C97}">
      <dgm:prSet/>
      <dgm:spPr/>
      <dgm:t>
        <a:bodyPr/>
        <a:lstStyle/>
        <a:p>
          <a:r>
            <a:rPr lang="en-US" dirty="0" smtClean="0"/>
            <a:t>Skimming credit and debit card information</a:t>
          </a:r>
          <a:endParaRPr lang="en-US" dirty="0"/>
        </a:p>
      </dgm:t>
    </dgm:pt>
    <dgm:pt modelId="{DC70A5BE-6413-4A3C-B224-4EB2A7B42425}" type="parTrans" cxnId="{76A1B8F6-9E6F-44BA-816A-EC26D139D4E9}">
      <dgm:prSet/>
      <dgm:spPr/>
      <dgm:t>
        <a:bodyPr/>
        <a:lstStyle/>
        <a:p>
          <a:endParaRPr lang="en-US"/>
        </a:p>
      </dgm:t>
    </dgm:pt>
    <dgm:pt modelId="{2F3B38CC-C0C1-4840-BA0F-E48AFF787B3A}" type="sibTrans" cxnId="{76A1B8F6-9E6F-44BA-816A-EC26D139D4E9}">
      <dgm:prSet/>
      <dgm:spPr/>
      <dgm:t>
        <a:bodyPr/>
        <a:lstStyle/>
        <a:p>
          <a:endParaRPr lang="en-US"/>
        </a:p>
      </dgm:t>
    </dgm:pt>
    <dgm:pt modelId="{62CFF400-E393-4CFC-8F08-96DDC0A807AA}" type="pres">
      <dgm:prSet presAssocID="{B9042479-DCB9-45BE-BDF1-CDF166B7C5CB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85FF814C-64A4-4CDC-9DE2-B96448BE87A8}" type="pres">
      <dgm:prSet presAssocID="{B9042479-DCB9-45BE-BDF1-CDF166B7C5CB}" presName="Name1" presStyleCnt="0"/>
      <dgm:spPr/>
    </dgm:pt>
    <dgm:pt modelId="{9C1D1CA6-C627-4868-8725-DEDA3AA099D0}" type="pres">
      <dgm:prSet presAssocID="{B9042479-DCB9-45BE-BDF1-CDF166B7C5CB}" presName="cycle" presStyleCnt="0"/>
      <dgm:spPr/>
    </dgm:pt>
    <dgm:pt modelId="{8FD055CA-1B49-4336-ABF1-F7242452BFD4}" type="pres">
      <dgm:prSet presAssocID="{B9042479-DCB9-45BE-BDF1-CDF166B7C5CB}" presName="srcNode" presStyleLbl="node1" presStyleIdx="0" presStyleCnt="5"/>
      <dgm:spPr/>
    </dgm:pt>
    <dgm:pt modelId="{D819F166-066C-42B5-8930-C320A15A4F8A}" type="pres">
      <dgm:prSet presAssocID="{B9042479-DCB9-45BE-BDF1-CDF166B7C5CB}" presName="conn" presStyleLbl="parChTrans1D2" presStyleIdx="0" presStyleCnt="1"/>
      <dgm:spPr/>
      <dgm:t>
        <a:bodyPr/>
        <a:lstStyle/>
        <a:p>
          <a:endParaRPr lang="en-US"/>
        </a:p>
      </dgm:t>
    </dgm:pt>
    <dgm:pt modelId="{3E0BAEE4-7B09-4E40-BCD1-7C0FA41E5332}" type="pres">
      <dgm:prSet presAssocID="{B9042479-DCB9-45BE-BDF1-CDF166B7C5CB}" presName="extraNode" presStyleLbl="node1" presStyleIdx="0" presStyleCnt="5"/>
      <dgm:spPr/>
    </dgm:pt>
    <dgm:pt modelId="{1549D71E-E740-4B61-A62D-7DF8607AC544}" type="pres">
      <dgm:prSet presAssocID="{B9042479-DCB9-45BE-BDF1-CDF166B7C5CB}" presName="dstNode" presStyleLbl="node1" presStyleIdx="0" presStyleCnt="5"/>
      <dgm:spPr/>
    </dgm:pt>
    <dgm:pt modelId="{8613C663-AC95-4A59-98FA-DC72811D8643}" type="pres">
      <dgm:prSet presAssocID="{E9CE0454-2F0A-4DB4-BCB4-6B2C1309F222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BC4071-2AC2-4C46-BF28-72D9304B2175}" type="pres">
      <dgm:prSet presAssocID="{E9CE0454-2F0A-4DB4-BCB4-6B2C1309F222}" presName="accent_1" presStyleCnt="0"/>
      <dgm:spPr/>
    </dgm:pt>
    <dgm:pt modelId="{C3B0C6F5-422C-4925-B1F8-B48506106E69}" type="pres">
      <dgm:prSet presAssocID="{E9CE0454-2F0A-4DB4-BCB4-6B2C1309F222}" presName="accentRepeatNode" presStyleLbl="solidFgAcc1" presStyleIdx="0" presStyleCnt="5"/>
      <dgm:spPr>
        <a:solidFill>
          <a:schemeClr val="accent1">
            <a:lumMod val="20000"/>
            <a:lumOff val="80000"/>
          </a:schemeClr>
        </a:solidFill>
      </dgm:spPr>
    </dgm:pt>
    <dgm:pt modelId="{AA1D694D-C784-4C6A-AEC2-0FD4996B4B35}" type="pres">
      <dgm:prSet presAssocID="{DA140D64-0BDF-424A-AE45-D1E2EEB33A56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89700B-8A26-4A32-8DC5-342557F56CC8}" type="pres">
      <dgm:prSet presAssocID="{DA140D64-0BDF-424A-AE45-D1E2EEB33A56}" presName="accent_2" presStyleCnt="0"/>
      <dgm:spPr/>
    </dgm:pt>
    <dgm:pt modelId="{58EECA4E-9B4F-4DF3-A7B5-8B40923AD9C7}" type="pres">
      <dgm:prSet presAssocID="{DA140D64-0BDF-424A-AE45-D1E2EEB33A56}" presName="accentRepeatNode" presStyleLbl="solidFgAcc1" presStyleIdx="1" presStyleCnt="5"/>
      <dgm:spPr>
        <a:solidFill>
          <a:schemeClr val="accent1">
            <a:lumMod val="20000"/>
            <a:lumOff val="80000"/>
          </a:schemeClr>
        </a:solidFill>
      </dgm:spPr>
    </dgm:pt>
    <dgm:pt modelId="{B8A43B5E-D562-41E9-8968-43870E0739ED}" type="pres">
      <dgm:prSet presAssocID="{8ECFC7E7-4D48-4798-8909-6E2EC7629C97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8478EB-789F-4D5D-9D7D-E99E11865BFB}" type="pres">
      <dgm:prSet presAssocID="{8ECFC7E7-4D48-4798-8909-6E2EC7629C97}" presName="accent_3" presStyleCnt="0"/>
      <dgm:spPr/>
    </dgm:pt>
    <dgm:pt modelId="{3F8C7AA6-83A3-4EBD-8797-03EF6354B003}" type="pres">
      <dgm:prSet presAssocID="{8ECFC7E7-4D48-4798-8909-6E2EC7629C97}" presName="accentRepeatNode" presStyleLbl="solidFgAcc1" presStyleIdx="2" presStyleCnt="5"/>
      <dgm:spPr>
        <a:solidFill>
          <a:schemeClr val="accent1">
            <a:lumMod val="20000"/>
            <a:lumOff val="80000"/>
          </a:schemeClr>
        </a:solidFill>
      </dgm:spPr>
    </dgm:pt>
    <dgm:pt modelId="{83B8E044-16C6-4363-B0F8-72EF0973B285}" type="pres">
      <dgm:prSet presAssocID="{6C9860A7-8B0A-48ED-8C53-726026DF6879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5EEAF5-C804-44CD-932A-85643F6BF09A}" type="pres">
      <dgm:prSet presAssocID="{6C9860A7-8B0A-48ED-8C53-726026DF6879}" presName="accent_4" presStyleCnt="0"/>
      <dgm:spPr/>
    </dgm:pt>
    <dgm:pt modelId="{D115BF06-F953-4632-A841-E0EB2E2D136E}" type="pres">
      <dgm:prSet presAssocID="{6C9860A7-8B0A-48ED-8C53-726026DF6879}" presName="accentRepeatNode" presStyleLbl="solidFgAcc1" presStyleIdx="3" presStyleCnt="5"/>
      <dgm:spPr>
        <a:solidFill>
          <a:schemeClr val="accent1">
            <a:lumMod val="20000"/>
            <a:lumOff val="80000"/>
          </a:schemeClr>
        </a:solidFill>
      </dgm:spPr>
    </dgm:pt>
    <dgm:pt modelId="{50484688-EDD5-44A3-A759-3C0221A1891B}" type="pres">
      <dgm:prSet presAssocID="{92A5A185-E30E-4B78-B4E1-F637B61A52CB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084DC5-8F3E-40BD-9200-2B12B3FD7961}" type="pres">
      <dgm:prSet presAssocID="{92A5A185-E30E-4B78-B4E1-F637B61A52CB}" presName="accent_5" presStyleCnt="0"/>
      <dgm:spPr/>
    </dgm:pt>
    <dgm:pt modelId="{9DE7DF63-591A-4516-9F5D-B38AF1EC27D4}" type="pres">
      <dgm:prSet presAssocID="{92A5A185-E30E-4B78-B4E1-F637B61A52CB}" presName="accentRepeatNode" presStyleLbl="solidFgAcc1" presStyleIdx="4" presStyleCnt="5"/>
      <dgm:spPr>
        <a:solidFill>
          <a:schemeClr val="accent1">
            <a:lumMod val="20000"/>
            <a:lumOff val="80000"/>
          </a:schemeClr>
        </a:solidFill>
      </dgm:spPr>
    </dgm:pt>
  </dgm:ptLst>
  <dgm:cxnLst>
    <dgm:cxn modelId="{645BCBC5-EDC9-40C0-96DE-69B4560A8B65}" srcId="{B9042479-DCB9-45BE-BDF1-CDF166B7C5CB}" destId="{E9CE0454-2F0A-4DB4-BCB4-6B2C1309F222}" srcOrd="0" destOrd="0" parTransId="{EF3936E0-7D8C-4D9F-B638-49532F79221C}" sibTransId="{B5AC8104-44FF-4816-A0AE-AB0E205A95EF}"/>
    <dgm:cxn modelId="{F2AD058A-A888-450D-947C-027E1471D73A}" srcId="{B9042479-DCB9-45BE-BDF1-CDF166B7C5CB}" destId="{DA140D64-0BDF-424A-AE45-D1E2EEB33A56}" srcOrd="1" destOrd="0" parTransId="{6688251E-280E-4CE9-8FE2-CC369130D2B6}" sibTransId="{C09C865D-D651-4A7E-93EC-F322357FE399}"/>
    <dgm:cxn modelId="{8EFC44E5-458D-47DD-9CCC-44EDEBD844BD}" type="presOf" srcId="{92A5A185-E30E-4B78-B4E1-F637B61A52CB}" destId="{50484688-EDD5-44A3-A759-3C0221A1891B}" srcOrd="0" destOrd="0" presId="urn:microsoft.com/office/officeart/2008/layout/VerticalCurvedList"/>
    <dgm:cxn modelId="{76A1B8F6-9E6F-44BA-816A-EC26D139D4E9}" srcId="{B9042479-DCB9-45BE-BDF1-CDF166B7C5CB}" destId="{8ECFC7E7-4D48-4798-8909-6E2EC7629C97}" srcOrd="2" destOrd="0" parTransId="{DC70A5BE-6413-4A3C-B224-4EB2A7B42425}" sibTransId="{2F3B38CC-C0C1-4840-BA0F-E48AFF787B3A}"/>
    <dgm:cxn modelId="{4EFAF5D5-6A58-4B19-93DD-3C5A4AB57B4A}" type="presOf" srcId="{B5AC8104-44FF-4816-A0AE-AB0E205A95EF}" destId="{D819F166-066C-42B5-8930-C320A15A4F8A}" srcOrd="0" destOrd="0" presId="urn:microsoft.com/office/officeart/2008/layout/VerticalCurvedList"/>
    <dgm:cxn modelId="{9FE15B89-143C-4723-A2C7-C40FA7702EF7}" type="presOf" srcId="{B9042479-DCB9-45BE-BDF1-CDF166B7C5CB}" destId="{62CFF400-E393-4CFC-8F08-96DDC0A807AA}" srcOrd="0" destOrd="0" presId="urn:microsoft.com/office/officeart/2008/layout/VerticalCurvedList"/>
    <dgm:cxn modelId="{A78EED0A-3BC3-487E-8841-2558083EE267}" srcId="{B9042479-DCB9-45BE-BDF1-CDF166B7C5CB}" destId="{6C9860A7-8B0A-48ED-8C53-726026DF6879}" srcOrd="3" destOrd="0" parTransId="{D40195F1-39CA-4E0B-B3C0-6C87D6F636D6}" sibTransId="{66FDF60A-34C8-42A1-A4B1-2A979BF7CD98}"/>
    <dgm:cxn modelId="{41A28675-4C47-4F14-8C89-D606157D55EB}" type="presOf" srcId="{6C9860A7-8B0A-48ED-8C53-726026DF6879}" destId="{83B8E044-16C6-4363-B0F8-72EF0973B285}" srcOrd="0" destOrd="0" presId="urn:microsoft.com/office/officeart/2008/layout/VerticalCurvedList"/>
    <dgm:cxn modelId="{B48A0947-5233-4760-B655-37836F7B8C76}" type="presOf" srcId="{E9CE0454-2F0A-4DB4-BCB4-6B2C1309F222}" destId="{8613C663-AC95-4A59-98FA-DC72811D8643}" srcOrd="0" destOrd="0" presId="urn:microsoft.com/office/officeart/2008/layout/VerticalCurvedList"/>
    <dgm:cxn modelId="{3349DAC3-F8B3-4825-9132-7732F5519B7C}" type="presOf" srcId="{8ECFC7E7-4D48-4798-8909-6E2EC7629C97}" destId="{B8A43B5E-D562-41E9-8968-43870E0739ED}" srcOrd="0" destOrd="0" presId="urn:microsoft.com/office/officeart/2008/layout/VerticalCurvedList"/>
    <dgm:cxn modelId="{8732955F-90B5-4EB7-9E2C-4753B5DF5FAB}" type="presOf" srcId="{DA140D64-0BDF-424A-AE45-D1E2EEB33A56}" destId="{AA1D694D-C784-4C6A-AEC2-0FD4996B4B35}" srcOrd="0" destOrd="0" presId="urn:microsoft.com/office/officeart/2008/layout/VerticalCurvedList"/>
    <dgm:cxn modelId="{FA8A8BB1-8BDC-41C7-9221-2CD5E691C858}" srcId="{B9042479-DCB9-45BE-BDF1-CDF166B7C5CB}" destId="{92A5A185-E30E-4B78-B4E1-F637B61A52CB}" srcOrd="4" destOrd="0" parTransId="{6F4FCF5F-9AFB-462C-AF19-D868FE166D8D}" sibTransId="{8100ED67-9182-42F3-9FBF-E7381CB606F0}"/>
    <dgm:cxn modelId="{55BDF63B-FC61-404A-8638-863E77CED103}" type="presParOf" srcId="{62CFF400-E393-4CFC-8F08-96DDC0A807AA}" destId="{85FF814C-64A4-4CDC-9DE2-B96448BE87A8}" srcOrd="0" destOrd="0" presId="urn:microsoft.com/office/officeart/2008/layout/VerticalCurvedList"/>
    <dgm:cxn modelId="{E55269A8-78CC-45D6-8A4F-23C4EF72D957}" type="presParOf" srcId="{85FF814C-64A4-4CDC-9DE2-B96448BE87A8}" destId="{9C1D1CA6-C627-4868-8725-DEDA3AA099D0}" srcOrd="0" destOrd="0" presId="urn:microsoft.com/office/officeart/2008/layout/VerticalCurvedList"/>
    <dgm:cxn modelId="{9E83D62C-FD9C-4F26-9368-5B15CB99C2CB}" type="presParOf" srcId="{9C1D1CA6-C627-4868-8725-DEDA3AA099D0}" destId="{8FD055CA-1B49-4336-ABF1-F7242452BFD4}" srcOrd="0" destOrd="0" presId="urn:microsoft.com/office/officeart/2008/layout/VerticalCurvedList"/>
    <dgm:cxn modelId="{2A0035F6-3D0E-4BCD-B8AF-C299B877D7BB}" type="presParOf" srcId="{9C1D1CA6-C627-4868-8725-DEDA3AA099D0}" destId="{D819F166-066C-42B5-8930-C320A15A4F8A}" srcOrd="1" destOrd="0" presId="urn:microsoft.com/office/officeart/2008/layout/VerticalCurvedList"/>
    <dgm:cxn modelId="{48568CB5-421B-4EFE-A90D-E15B4A4C278D}" type="presParOf" srcId="{9C1D1CA6-C627-4868-8725-DEDA3AA099D0}" destId="{3E0BAEE4-7B09-4E40-BCD1-7C0FA41E5332}" srcOrd="2" destOrd="0" presId="urn:microsoft.com/office/officeart/2008/layout/VerticalCurvedList"/>
    <dgm:cxn modelId="{8A5151D1-782F-43FA-B91D-8724286ACCA6}" type="presParOf" srcId="{9C1D1CA6-C627-4868-8725-DEDA3AA099D0}" destId="{1549D71E-E740-4B61-A62D-7DF8607AC544}" srcOrd="3" destOrd="0" presId="urn:microsoft.com/office/officeart/2008/layout/VerticalCurvedList"/>
    <dgm:cxn modelId="{5A0B2936-CE8B-452F-9AB8-736D17F587D4}" type="presParOf" srcId="{85FF814C-64A4-4CDC-9DE2-B96448BE87A8}" destId="{8613C663-AC95-4A59-98FA-DC72811D8643}" srcOrd="1" destOrd="0" presId="urn:microsoft.com/office/officeart/2008/layout/VerticalCurvedList"/>
    <dgm:cxn modelId="{4279E75B-3A59-4D45-AFF9-E881D73A59A0}" type="presParOf" srcId="{85FF814C-64A4-4CDC-9DE2-B96448BE87A8}" destId="{C5BC4071-2AC2-4C46-BF28-72D9304B2175}" srcOrd="2" destOrd="0" presId="urn:microsoft.com/office/officeart/2008/layout/VerticalCurvedList"/>
    <dgm:cxn modelId="{02C439C5-97BA-4B50-B178-AD56491DDE19}" type="presParOf" srcId="{C5BC4071-2AC2-4C46-BF28-72D9304B2175}" destId="{C3B0C6F5-422C-4925-B1F8-B48506106E69}" srcOrd="0" destOrd="0" presId="urn:microsoft.com/office/officeart/2008/layout/VerticalCurvedList"/>
    <dgm:cxn modelId="{8782E1B9-E892-47E0-958B-81FBEB415CEF}" type="presParOf" srcId="{85FF814C-64A4-4CDC-9DE2-B96448BE87A8}" destId="{AA1D694D-C784-4C6A-AEC2-0FD4996B4B35}" srcOrd="3" destOrd="0" presId="urn:microsoft.com/office/officeart/2008/layout/VerticalCurvedList"/>
    <dgm:cxn modelId="{86B223FD-21C7-4016-9365-372E69386A1D}" type="presParOf" srcId="{85FF814C-64A4-4CDC-9DE2-B96448BE87A8}" destId="{3B89700B-8A26-4A32-8DC5-342557F56CC8}" srcOrd="4" destOrd="0" presId="urn:microsoft.com/office/officeart/2008/layout/VerticalCurvedList"/>
    <dgm:cxn modelId="{0B67ECFB-2E1C-4830-8B42-91BEE79125C9}" type="presParOf" srcId="{3B89700B-8A26-4A32-8DC5-342557F56CC8}" destId="{58EECA4E-9B4F-4DF3-A7B5-8B40923AD9C7}" srcOrd="0" destOrd="0" presId="urn:microsoft.com/office/officeart/2008/layout/VerticalCurvedList"/>
    <dgm:cxn modelId="{5F5B5608-7545-4D2B-8BD7-B2DCF605445D}" type="presParOf" srcId="{85FF814C-64A4-4CDC-9DE2-B96448BE87A8}" destId="{B8A43B5E-D562-41E9-8968-43870E0739ED}" srcOrd="5" destOrd="0" presId="urn:microsoft.com/office/officeart/2008/layout/VerticalCurvedList"/>
    <dgm:cxn modelId="{C978D1EB-2743-404A-9FAC-8A1BE55F02A5}" type="presParOf" srcId="{85FF814C-64A4-4CDC-9DE2-B96448BE87A8}" destId="{248478EB-789F-4D5D-9D7D-E99E11865BFB}" srcOrd="6" destOrd="0" presId="urn:microsoft.com/office/officeart/2008/layout/VerticalCurvedList"/>
    <dgm:cxn modelId="{12214A41-DA30-4FB0-972B-AF116296E13B}" type="presParOf" srcId="{248478EB-789F-4D5D-9D7D-E99E11865BFB}" destId="{3F8C7AA6-83A3-4EBD-8797-03EF6354B003}" srcOrd="0" destOrd="0" presId="urn:microsoft.com/office/officeart/2008/layout/VerticalCurvedList"/>
    <dgm:cxn modelId="{68BCDC5B-C7D3-4E72-8D6E-FB5CCDFB91CC}" type="presParOf" srcId="{85FF814C-64A4-4CDC-9DE2-B96448BE87A8}" destId="{83B8E044-16C6-4363-B0F8-72EF0973B285}" srcOrd="7" destOrd="0" presId="urn:microsoft.com/office/officeart/2008/layout/VerticalCurvedList"/>
    <dgm:cxn modelId="{C31FB678-2DD2-49D3-A280-EEDA92659F52}" type="presParOf" srcId="{85FF814C-64A4-4CDC-9DE2-B96448BE87A8}" destId="{945EEAF5-C804-44CD-932A-85643F6BF09A}" srcOrd="8" destOrd="0" presId="urn:microsoft.com/office/officeart/2008/layout/VerticalCurvedList"/>
    <dgm:cxn modelId="{59BE0979-69F4-4BF3-A9D6-AE528D615980}" type="presParOf" srcId="{945EEAF5-C804-44CD-932A-85643F6BF09A}" destId="{D115BF06-F953-4632-A841-E0EB2E2D136E}" srcOrd="0" destOrd="0" presId="urn:microsoft.com/office/officeart/2008/layout/VerticalCurvedList"/>
    <dgm:cxn modelId="{0B8014DF-7732-4CFE-983E-455265D273EA}" type="presParOf" srcId="{85FF814C-64A4-4CDC-9DE2-B96448BE87A8}" destId="{50484688-EDD5-44A3-A759-3C0221A1891B}" srcOrd="9" destOrd="0" presId="urn:microsoft.com/office/officeart/2008/layout/VerticalCurvedList"/>
    <dgm:cxn modelId="{429C51CF-D9B7-4FB3-AF56-3258B2330FE3}" type="presParOf" srcId="{85FF814C-64A4-4CDC-9DE2-B96448BE87A8}" destId="{69084DC5-8F3E-40BD-9200-2B12B3FD7961}" srcOrd="10" destOrd="0" presId="urn:microsoft.com/office/officeart/2008/layout/VerticalCurvedList"/>
    <dgm:cxn modelId="{1F7B2596-043A-440F-9184-635C75910E12}" type="presParOf" srcId="{69084DC5-8F3E-40BD-9200-2B12B3FD7961}" destId="{9DE7DF63-591A-4516-9F5D-B38AF1EC27D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1E6AD94-A94C-40CF-8D6C-8CCC1F382DA0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2EF24B7-24CF-45E5-9EDE-5839B61B6EA9}">
      <dgm:prSet phldrT="[Text]"/>
      <dgm:spPr/>
      <dgm:t>
        <a:bodyPr/>
        <a:lstStyle/>
        <a:p>
          <a:r>
            <a:rPr lang="en-US" dirty="0" smtClean="0"/>
            <a:t>You are better off in a community than by yourself.</a:t>
          </a:r>
          <a:endParaRPr lang="en-US" dirty="0"/>
        </a:p>
      </dgm:t>
    </dgm:pt>
    <dgm:pt modelId="{02BF4F2C-CE26-43DA-A47B-6F43FFF1D90C}" type="parTrans" cxnId="{2553C36D-4FFF-4C33-9349-59E99A0FAFB3}">
      <dgm:prSet/>
      <dgm:spPr/>
      <dgm:t>
        <a:bodyPr/>
        <a:lstStyle/>
        <a:p>
          <a:endParaRPr lang="en-US"/>
        </a:p>
      </dgm:t>
    </dgm:pt>
    <dgm:pt modelId="{F59F7CDE-DBA5-4747-9A74-FFF24C3135C1}" type="sibTrans" cxnId="{2553C36D-4FFF-4C33-9349-59E99A0FAFB3}">
      <dgm:prSet/>
      <dgm:spPr/>
      <dgm:t>
        <a:bodyPr/>
        <a:lstStyle/>
        <a:p>
          <a:endParaRPr lang="en-US"/>
        </a:p>
      </dgm:t>
    </dgm:pt>
    <dgm:pt modelId="{D630A5BC-3DC7-4C67-B3B6-A7E6ECAED156}">
      <dgm:prSet phldrT="[Text]"/>
      <dgm:spPr/>
      <dgm:t>
        <a:bodyPr/>
        <a:lstStyle/>
        <a:p>
          <a:r>
            <a:rPr lang="en-US" dirty="0" smtClean="0"/>
            <a:t>Government creates and manages agencies designed to protect you from fraud</a:t>
          </a:r>
          <a:endParaRPr lang="en-US" dirty="0"/>
        </a:p>
      </dgm:t>
    </dgm:pt>
    <dgm:pt modelId="{671824E7-DC54-4D79-BD53-8CC8E6CF6D2B}" type="parTrans" cxnId="{499CDC33-B236-4874-8F9B-E258E7FB94E8}">
      <dgm:prSet/>
      <dgm:spPr/>
      <dgm:t>
        <a:bodyPr/>
        <a:lstStyle/>
        <a:p>
          <a:endParaRPr lang="en-US"/>
        </a:p>
      </dgm:t>
    </dgm:pt>
    <dgm:pt modelId="{184693CA-F285-4F4F-BB57-215B37602496}" type="sibTrans" cxnId="{499CDC33-B236-4874-8F9B-E258E7FB94E8}">
      <dgm:prSet/>
      <dgm:spPr/>
      <dgm:t>
        <a:bodyPr/>
        <a:lstStyle/>
        <a:p>
          <a:endParaRPr lang="en-US"/>
        </a:p>
      </dgm:t>
    </dgm:pt>
    <dgm:pt modelId="{01AF39A9-CE80-4CAE-A956-95F70FEDEBDA}">
      <dgm:prSet phldrT="[Text]"/>
      <dgm:spPr/>
      <dgm:t>
        <a:bodyPr/>
        <a:lstStyle/>
        <a:p>
          <a:r>
            <a:rPr lang="en-US" dirty="0" smtClean="0"/>
            <a:t>But, you are also responsible for yourself.</a:t>
          </a:r>
          <a:endParaRPr lang="en-US" dirty="0"/>
        </a:p>
      </dgm:t>
    </dgm:pt>
    <dgm:pt modelId="{9F726CE7-908A-4061-AC51-4E7AD71E1EDE}" type="parTrans" cxnId="{681BB122-4BF0-4633-A2CD-4713C0371A27}">
      <dgm:prSet/>
      <dgm:spPr/>
      <dgm:t>
        <a:bodyPr/>
        <a:lstStyle/>
        <a:p>
          <a:endParaRPr lang="en-US"/>
        </a:p>
      </dgm:t>
    </dgm:pt>
    <dgm:pt modelId="{3CD276FA-00AA-4FCF-A524-9CBA574938FD}" type="sibTrans" cxnId="{681BB122-4BF0-4633-A2CD-4713C0371A27}">
      <dgm:prSet/>
      <dgm:spPr/>
      <dgm:t>
        <a:bodyPr/>
        <a:lstStyle/>
        <a:p>
          <a:endParaRPr lang="en-US"/>
        </a:p>
      </dgm:t>
    </dgm:pt>
    <dgm:pt modelId="{4E1EC661-88A8-4586-9C75-76E5BD1F1725}">
      <dgm:prSet phldrT="[Text]"/>
      <dgm:spPr/>
      <dgm:t>
        <a:bodyPr/>
        <a:lstStyle/>
        <a:p>
          <a:r>
            <a:rPr lang="en-US" dirty="0" smtClean="0"/>
            <a:t>The best way to avoid fraud it to be alert to the risk and protect yourself</a:t>
          </a:r>
          <a:endParaRPr lang="en-US" dirty="0"/>
        </a:p>
      </dgm:t>
    </dgm:pt>
    <dgm:pt modelId="{E30ED526-A32C-45DA-BBDD-C5ACFA58177C}" type="parTrans" cxnId="{D4E0FAD9-A79F-4D76-82FC-5640B0D57702}">
      <dgm:prSet/>
      <dgm:spPr/>
      <dgm:t>
        <a:bodyPr/>
        <a:lstStyle/>
        <a:p>
          <a:endParaRPr lang="en-US"/>
        </a:p>
      </dgm:t>
    </dgm:pt>
    <dgm:pt modelId="{EF429626-4590-42AF-9EF9-A63F2BC7B5BB}" type="sibTrans" cxnId="{D4E0FAD9-A79F-4D76-82FC-5640B0D57702}">
      <dgm:prSet/>
      <dgm:spPr/>
      <dgm:t>
        <a:bodyPr/>
        <a:lstStyle/>
        <a:p>
          <a:endParaRPr lang="en-US"/>
        </a:p>
      </dgm:t>
    </dgm:pt>
    <dgm:pt modelId="{CB0B23AF-EC85-47F4-B3F5-F9DC0AE6C1BF}" type="pres">
      <dgm:prSet presAssocID="{A1E6AD94-A94C-40CF-8D6C-8CCC1F382DA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67D7D15-884C-46F4-9BF1-51A49E07318B}" type="pres">
      <dgm:prSet presAssocID="{F2EF24B7-24CF-45E5-9EDE-5839B61B6EA9}" presName="composite" presStyleCnt="0"/>
      <dgm:spPr/>
    </dgm:pt>
    <dgm:pt modelId="{FF37A434-504D-4EBA-9FED-51D59DF5678E}" type="pres">
      <dgm:prSet presAssocID="{F2EF24B7-24CF-45E5-9EDE-5839B61B6EA9}" presName="parTx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54A489-EFCE-4E24-B68C-A3591F684154}" type="pres">
      <dgm:prSet presAssocID="{F2EF24B7-24CF-45E5-9EDE-5839B61B6EA9}" presName="parSh" presStyleLbl="node1" presStyleIdx="0" presStyleCnt="2"/>
      <dgm:spPr/>
      <dgm:t>
        <a:bodyPr/>
        <a:lstStyle/>
        <a:p>
          <a:endParaRPr lang="en-US"/>
        </a:p>
      </dgm:t>
    </dgm:pt>
    <dgm:pt modelId="{87C1ECF0-7194-4B81-8BC5-9DC4335E00CC}" type="pres">
      <dgm:prSet presAssocID="{F2EF24B7-24CF-45E5-9EDE-5839B61B6EA9}" presName="desTx" presStyleLbl="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8B8D18-119B-4F6D-883C-07A4349EB27E}" type="pres">
      <dgm:prSet presAssocID="{F59F7CDE-DBA5-4747-9A74-FFF24C3135C1}" presName="sibTrans" presStyleLbl="sibTrans2D1" presStyleIdx="0" presStyleCnt="1"/>
      <dgm:spPr/>
      <dgm:t>
        <a:bodyPr/>
        <a:lstStyle/>
        <a:p>
          <a:endParaRPr lang="en-US"/>
        </a:p>
      </dgm:t>
    </dgm:pt>
    <dgm:pt modelId="{07438DF7-CE5A-4B7E-A0BF-7D76316456ED}" type="pres">
      <dgm:prSet presAssocID="{F59F7CDE-DBA5-4747-9A74-FFF24C3135C1}" presName="connTx" presStyleLbl="sibTrans2D1" presStyleIdx="0" presStyleCnt="1"/>
      <dgm:spPr/>
      <dgm:t>
        <a:bodyPr/>
        <a:lstStyle/>
        <a:p>
          <a:endParaRPr lang="en-US"/>
        </a:p>
      </dgm:t>
    </dgm:pt>
    <dgm:pt modelId="{B004A40E-1512-409F-B033-C9A4CE35468D}" type="pres">
      <dgm:prSet presAssocID="{01AF39A9-CE80-4CAE-A956-95F70FEDEBDA}" presName="composite" presStyleCnt="0"/>
      <dgm:spPr/>
    </dgm:pt>
    <dgm:pt modelId="{EF2EEDBA-4531-40E2-88DE-0CED834B0940}" type="pres">
      <dgm:prSet presAssocID="{01AF39A9-CE80-4CAE-A956-95F70FEDEBDA}" presName="parTx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4908F2-E4F4-4759-A2CE-26E94720840A}" type="pres">
      <dgm:prSet presAssocID="{01AF39A9-CE80-4CAE-A956-95F70FEDEBDA}" presName="parSh" presStyleLbl="node1" presStyleIdx="1" presStyleCnt="2"/>
      <dgm:spPr/>
      <dgm:t>
        <a:bodyPr/>
        <a:lstStyle/>
        <a:p>
          <a:endParaRPr lang="en-US"/>
        </a:p>
      </dgm:t>
    </dgm:pt>
    <dgm:pt modelId="{90521F22-9AC3-4DEB-A873-558B3C5E623E}" type="pres">
      <dgm:prSet presAssocID="{01AF39A9-CE80-4CAE-A956-95F70FEDEBDA}" presName="desTx" presStyleLbl="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8F55093-1359-4A5C-9335-968DA800294A}" type="presOf" srcId="{F2EF24B7-24CF-45E5-9EDE-5839B61B6EA9}" destId="{0654A489-EFCE-4E24-B68C-A3591F684154}" srcOrd="1" destOrd="0" presId="urn:microsoft.com/office/officeart/2005/8/layout/process3"/>
    <dgm:cxn modelId="{0B60B678-BCFB-43AF-ADCF-63E5EB1134BF}" type="presOf" srcId="{F2EF24B7-24CF-45E5-9EDE-5839B61B6EA9}" destId="{FF37A434-504D-4EBA-9FED-51D59DF5678E}" srcOrd="0" destOrd="0" presId="urn:microsoft.com/office/officeart/2005/8/layout/process3"/>
    <dgm:cxn modelId="{D2FF7878-6A05-4530-AE4D-51B35F970961}" type="presOf" srcId="{01AF39A9-CE80-4CAE-A956-95F70FEDEBDA}" destId="{EF2EEDBA-4531-40E2-88DE-0CED834B0940}" srcOrd="0" destOrd="0" presId="urn:microsoft.com/office/officeart/2005/8/layout/process3"/>
    <dgm:cxn modelId="{2553C36D-4FFF-4C33-9349-59E99A0FAFB3}" srcId="{A1E6AD94-A94C-40CF-8D6C-8CCC1F382DA0}" destId="{F2EF24B7-24CF-45E5-9EDE-5839B61B6EA9}" srcOrd="0" destOrd="0" parTransId="{02BF4F2C-CE26-43DA-A47B-6F43FFF1D90C}" sibTransId="{F59F7CDE-DBA5-4747-9A74-FFF24C3135C1}"/>
    <dgm:cxn modelId="{77A8D94F-BE1C-4739-A8BC-9D6EA046B02B}" type="presOf" srcId="{D630A5BC-3DC7-4C67-B3B6-A7E6ECAED156}" destId="{87C1ECF0-7194-4B81-8BC5-9DC4335E00CC}" srcOrd="0" destOrd="0" presId="urn:microsoft.com/office/officeart/2005/8/layout/process3"/>
    <dgm:cxn modelId="{AF1DAD7E-1DB7-4A71-82EA-D2AF7E81A87D}" type="presOf" srcId="{A1E6AD94-A94C-40CF-8D6C-8CCC1F382DA0}" destId="{CB0B23AF-EC85-47F4-B3F5-F9DC0AE6C1BF}" srcOrd="0" destOrd="0" presId="urn:microsoft.com/office/officeart/2005/8/layout/process3"/>
    <dgm:cxn modelId="{5B289CAC-FC69-4309-A5F0-68CC97668C75}" type="presOf" srcId="{F59F7CDE-DBA5-4747-9A74-FFF24C3135C1}" destId="{07438DF7-CE5A-4B7E-A0BF-7D76316456ED}" srcOrd="1" destOrd="0" presId="urn:microsoft.com/office/officeart/2005/8/layout/process3"/>
    <dgm:cxn modelId="{29CA7A71-9E3F-49E3-A291-2530AAE803D7}" type="presOf" srcId="{F59F7CDE-DBA5-4747-9A74-FFF24C3135C1}" destId="{2C8B8D18-119B-4F6D-883C-07A4349EB27E}" srcOrd="0" destOrd="0" presId="urn:microsoft.com/office/officeart/2005/8/layout/process3"/>
    <dgm:cxn modelId="{A2AD3F9B-7EE3-4091-A960-FF3C583893B8}" type="presOf" srcId="{01AF39A9-CE80-4CAE-A956-95F70FEDEBDA}" destId="{914908F2-E4F4-4759-A2CE-26E94720840A}" srcOrd="1" destOrd="0" presId="urn:microsoft.com/office/officeart/2005/8/layout/process3"/>
    <dgm:cxn modelId="{499CDC33-B236-4874-8F9B-E258E7FB94E8}" srcId="{F2EF24B7-24CF-45E5-9EDE-5839B61B6EA9}" destId="{D630A5BC-3DC7-4C67-B3B6-A7E6ECAED156}" srcOrd="0" destOrd="0" parTransId="{671824E7-DC54-4D79-BD53-8CC8E6CF6D2B}" sibTransId="{184693CA-F285-4F4F-BB57-215B37602496}"/>
    <dgm:cxn modelId="{681BB122-4BF0-4633-A2CD-4713C0371A27}" srcId="{A1E6AD94-A94C-40CF-8D6C-8CCC1F382DA0}" destId="{01AF39A9-CE80-4CAE-A956-95F70FEDEBDA}" srcOrd="1" destOrd="0" parTransId="{9F726CE7-908A-4061-AC51-4E7AD71E1EDE}" sibTransId="{3CD276FA-00AA-4FCF-A524-9CBA574938FD}"/>
    <dgm:cxn modelId="{D4E0FAD9-A79F-4D76-82FC-5640B0D57702}" srcId="{01AF39A9-CE80-4CAE-A956-95F70FEDEBDA}" destId="{4E1EC661-88A8-4586-9C75-76E5BD1F1725}" srcOrd="0" destOrd="0" parTransId="{E30ED526-A32C-45DA-BBDD-C5ACFA58177C}" sibTransId="{EF429626-4590-42AF-9EF9-A63F2BC7B5BB}"/>
    <dgm:cxn modelId="{1B3BB0BF-071F-4F1F-9553-F8BF87DEB2C1}" type="presOf" srcId="{4E1EC661-88A8-4586-9C75-76E5BD1F1725}" destId="{90521F22-9AC3-4DEB-A873-558B3C5E623E}" srcOrd="0" destOrd="0" presId="urn:microsoft.com/office/officeart/2005/8/layout/process3"/>
    <dgm:cxn modelId="{3BFE19BC-6D04-4D4B-9508-391A3574BB99}" type="presParOf" srcId="{CB0B23AF-EC85-47F4-B3F5-F9DC0AE6C1BF}" destId="{F67D7D15-884C-46F4-9BF1-51A49E07318B}" srcOrd="0" destOrd="0" presId="urn:microsoft.com/office/officeart/2005/8/layout/process3"/>
    <dgm:cxn modelId="{E1991C4C-77ED-4ACF-864F-E7D0CA426E8D}" type="presParOf" srcId="{F67D7D15-884C-46F4-9BF1-51A49E07318B}" destId="{FF37A434-504D-4EBA-9FED-51D59DF5678E}" srcOrd="0" destOrd="0" presId="urn:microsoft.com/office/officeart/2005/8/layout/process3"/>
    <dgm:cxn modelId="{48A31C21-D447-4C0B-B35A-48960B0DE0B4}" type="presParOf" srcId="{F67D7D15-884C-46F4-9BF1-51A49E07318B}" destId="{0654A489-EFCE-4E24-B68C-A3591F684154}" srcOrd="1" destOrd="0" presId="urn:microsoft.com/office/officeart/2005/8/layout/process3"/>
    <dgm:cxn modelId="{6E811979-0F50-471D-BB49-06FE2499AB00}" type="presParOf" srcId="{F67D7D15-884C-46F4-9BF1-51A49E07318B}" destId="{87C1ECF0-7194-4B81-8BC5-9DC4335E00CC}" srcOrd="2" destOrd="0" presId="urn:microsoft.com/office/officeart/2005/8/layout/process3"/>
    <dgm:cxn modelId="{B3106527-CAA8-4670-9D9A-CC3CD235C54E}" type="presParOf" srcId="{CB0B23AF-EC85-47F4-B3F5-F9DC0AE6C1BF}" destId="{2C8B8D18-119B-4F6D-883C-07A4349EB27E}" srcOrd="1" destOrd="0" presId="urn:microsoft.com/office/officeart/2005/8/layout/process3"/>
    <dgm:cxn modelId="{62190F1A-466D-4233-AC6F-16E8D245A24E}" type="presParOf" srcId="{2C8B8D18-119B-4F6D-883C-07A4349EB27E}" destId="{07438DF7-CE5A-4B7E-A0BF-7D76316456ED}" srcOrd="0" destOrd="0" presId="urn:microsoft.com/office/officeart/2005/8/layout/process3"/>
    <dgm:cxn modelId="{AFC7666A-DF24-4A75-BE73-45B158A9EB82}" type="presParOf" srcId="{CB0B23AF-EC85-47F4-B3F5-F9DC0AE6C1BF}" destId="{B004A40E-1512-409F-B033-C9A4CE35468D}" srcOrd="2" destOrd="0" presId="urn:microsoft.com/office/officeart/2005/8/layout/process3"/>
    <dgm:cxn modelId="{F8363177-04F0-4BC1-ABF6-6BF1F7FBF52F}" type="presParOf" srcId="{B004A40E-1512-409F-B033-C9A4CE35468D}" destId="{EF2EEDBA-4531-40E2-88DE-0CED834B0940}" srcOrd="0" destOrd="0" presId="urn:microsoft.com/office/officeart/2005/8/layout/process3"/>
    <dgm:cxn modelId="{1D51417E-9476-48F2-B80C-D5CEF69074E9}" type="presParOf" srcId="{B004A40E-1512-409F-B033-C9A4CE35468D}" destId="{914908F2-E4F4-4759-A2CE-26E94720840A}" srcOrd="1" destOrd="0" presId="urn:microsoft.com/office/officeart/2005/8/layout/process3"/>
    <dgm:cxn modelId="{0DA99727-07FB-4C14-A0E3-D571CD48B9BA}" type="presParOf" srcId="{B004A40E-1512-409F-B033-C9A4CE35468D}" destId="{90521F22-9AC3-4DEB-A873-558B3C5E623E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F3869E3-59D3-4E33-AF24-B72A62AE560C}" type="doc">
      <dgm:prSet loTypeId="urn:microsoft.com/office/officeart/2008/layout/VerticalCurved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AC506708-DFDE-4FCC-A069-D5FEF0246930}">
      <dgm:prSet phldrT="[Text]" custT="1"/>
      <dgm:spPr/>
      <dgm:t>
        <a:bodyPr/>
        <a:lstStyle/>
        <a:p>
          <a:r>
            <a:rPr lang="en-US" sz="2400" dirty="0" smtClean="0"/>
            <a:t>Don’t carry your Social Security Card</a:t>
          </a:r>
          <a:endParaRPr lang="en-US" sz="2400" dirty="0"/>
        </a:p>
      </dgm:t>
    </dgm:pt>
    <dgm:pt modelId="{C0AF00EA-265C-495F-B6D5-EC241FBD703C}" type="parTrans" cxnId="{F6823CE2-8918-447C-A785-3A8673921360}">
      <dgm:prSet/>
      <dgm:spPr/>
      <dgm:t>
        <a:bodyPr/>
        <a:lstStyle/>
        <a:p>
          <a:endParaRPr lang="en-US" sz="2400"/>
        </a:p>
      </dgm:t>
    </dgm:pt>
    <dgm:pt modelId="{F1158E6B-C902-4057-BDE0-EC308995DBDC}" type="sibTrans" cxnId="{F6823CE2-8918-447C-A785-3A8673921360}">
      <dgm:prSet/>
      <dgm:spPr/>
      <dgm:t>
        <a:bodyPr/>
        <a:lstStyle/>
        <a:p>
          <a:endParaRPr lang="en-US" sz="2400"/>
        </a:p>
      </dgm:t>
    </dgm:pt>
    <dgm:pt modelId="{2064FAA8-A619-4C31-93D8-F5DBBDF51F62}">
      <dgm:prSet custT="1"/>
      <dgm:spPr/>
      <dgm:t>
        <a:bodyPr/>
        <a:lstStyle/>
        <a:p>
          <a:r>
            <a:rPr lang="en-US" sz="2000" dirty="0" smtClean="0"/>
            <a:t>Sign credit and debit cards with signature and “Please See ID”</a:t>
          </a:r>
        </a:p>
      </dgm:t>
    </dgm:pt>
    <dgm:pt modelId="{8C5DAB2C-28CA-4004-AFEE-B636C9F8DB95}" type="parTrans" cxnId="{64597EC8-35C5-4C0C-8727-8F48BBECFD5F}">
      <dgm:prSet/>
      <dgm:spPr/>
      <dgm:t>
        <a:bodyPr/>
        <a:lstStyle/>
        <a:p>
          <a:endParaRPr lang="en-US" sz="2400"/>
        </a:p>
      </dgm:t>
    </dgm:pt>
    <dgm:pt modelId="{6E4DEBFE-5598-497F-97E3-2B9A7ADBBD11}" type="sibTrans" cxnId="{64597EC8-35C5-4C0C-8727-8F48BBECFD5F}">
      <dgm:prSet/>
      <dgm:spPr/>
      <dgm:t>
        <a:bodyPr/>
        <a:lstStyle/>
        <a:p>
          <a:endParaRPr lang="en-US" sz="2400"/>
        </a:p>
      </dgm:t>
    </dgm:pt>
    <dgm:pt modelId="{4CA763D1-2273-438F-B259-2EB85DBE290A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400" dirty="0" smtClean="0"/>
            <a:t>Memorize and use difficult PIN numbers</a:t>
          </a:r>
        </a:p>
      </dgm:t>
    </dgm:pt>
    <dgm:pt modelId="{69E77BCB-9F79-4CFD-B53F-2A9B759731C9}" type="parTrans" cxnId="{6546CE25-F105-4A6B-B436-9E5EFFE169A8}">
      <dgm:prSet/>
      <dgm:spPr/>
      <dgm:t>
        <a:bodyPr/>
        <a:lstStyle/>
        <a:p>
          <a:endParaRPr lang="en-US" sz="2400"/>
        </a:p>
      </dgm:t>
    </dgm:pt>
    <dgm:pt modelId="{CCBA16CB-AB5A-496D-B661-7209B2875FFB}" type="sibTrans" cxnId="{6546CE25-F105-4A6B-B436-9E5EFFE169A8}">
      <dgm:prSet/>
      <dgm:spPr/>
      <dgm:t>
        <a:bodyPr/>
        <a:lstStyle/>
        <a:p>
          <a:endParaRPr lang="en-US" sz="2400"/>
        </a:p>
      </dgm:t>
    </dgm:pt>
    <dgm:pt modelId="{E72897F5-CA33-4C93-BBF6-EE2CCDD44A03}">
      <dgm:prSet custT="1"/>
      <dgm:spPr/>
      <dgm:t>
        <a:bodyPr/>
        <a:lstStyle/>
        <a:p>
          <a:r>
            <a:rPr lang="en-US" sz="2400" dirty="0" smtClean="0"/>
            <a:t>Shred personal documents before discarding them</a:t>
          </a:r>
          <a:endParaRPr lang="en-US" sz="2400" dirty="0"/>
        </a:p>
      </dgm:t>
    </dgm:pt>
    <dgm:pt modelId="{8B916D57-B7ED-4BEA-A81B-BCAF2404273F}" type="parTrans" cxnId="{3CB5628F-2D65-4526-9AD2-D23162AC31E8}">
      <dgm:prSet/>
      <dgm:spPr/>
      <dgm:t>
        <a:bodyPr/>
        <a:lstStyle/>
        <a:p>
          <a:endParaRPr lang="en-US" sz="2400"/>
        </a:p>
      </dgm:t>
    </dgm:pt>
    <dgm:pt modelId="{401A6BA1-BFAA-4698-A334-5116E0D5D2C8}" type="sibTrans" cxnId="{3CB5628F-2D65-4526-9AD2-D23162AC31E8}">
      <dgm:prSet/>
      <dgm:spPr/>
      <dgm:t>
        <a:bodyPr/>
        <a:lstStyle/>
        <a:p>
          <a:endParaRPr lang="en-US" sz="2400"/>
        </a:p>
      </dgm:t>
    </dgm:pt>
    <dgm:pt modelId="{19595AAA-C438-4EB4-81A3-16828F3404A3}">
      <dgm:prSet custT="1"/>
      <dgm:spPr/>
      <dgm:t>
        <a:bodyPr/>
        <a:lstStyle/>
        <a:p>
          <a:r>
            <a:rPr lang="en-US" sz="2400" dirty="0" smtClean="0"/>
            <a:t>Keep personal records in a </a:t>
          </a:r>
          <a:r>
            <a:rPr lang="en-US" sz="2400" smtClean="0"/>
            <a:t>secure location</a:t>
          </a:r>
          <a:endParaRPr lang="en-US" sz="2400" dirty="0"/>
        </a:p>
      </dgm:t>
    </dgm:pt>
    <dgm:pt modelId="{C281F031-8560-48F0-B685-19A4BC0D51C5}" type="parTrans" cxnId="{9B9CE85F-B0D8-4C33-8F8F-BD3013A73C80}">
      <dgm:prSet/>
      <dgm:spPr/>
      <dgm:t>
        <a:bodyPr/>
        <a:lstStyle/>
        <a:p>
          <a:endParaRPr lang="en-US" sz="2400"/>
        </a:p>
      </dgm:t>
    </dgm:pt>
    <dgm:pt modelId="{F76CB800-6898-4F0C-AB28-711B52A63C48}" type="sibTrans" cxnId="{9B9CE85F-B0D8-4C33-8F8F-BD3013A73C80}">
      <dgm:prSet/>
      <dgm:spPr/>
      <dgm:t>
        <a:bodyPr/>
        <a:lstStyle/>
        <a:p>
          <a:endParaRPr lang="en-US" sz="2400"/>
        </a:p>
      </dgm:t>
    </dgm:pt>
    <dgm:pt modelId="{D68507C5-BBD1-42E2-AE1D-22DA08AF5A32}">
      <dgm:prSet custT="1"/>
      <dgm:spPr/>
      <dgm:t>
        <a:bodyPr/>
        <a:lstStyle/>
        <a:p>
          <a:r>
            <a:rPr lang="en-US" sz="2000" dirty="0" smtClean="0"/>
            <a:t>Deposit outgoing mail in a secure post office collection box</a:t>
          </a:r>
          <a:endParaRPr lang="en-US" sz="2000" dirty="0"/>
        </a:p>
      </dgm:t>
    </dgm:pt>
    <dgm:pt modelId="{72751B80-F80F-42C0-A92C-FE44017BFE20}" type="parTrans" cxnId="{50FF3D2E-2E9E-4715-A4C5-17CCD2FF0F62}">
      <dgm:prSet/>
      <dgm:spPr/>
      <dgm:t>
        <a:bodyPr/>
        <a:lstStyle/>
        <a:p>
          <a:endParaRPr lang="en-US" sz="2400"/>
        </a:p>
      </dgm:t>
    </dgm:pt>
    <dgm:pt modelId="{344FCFCD-30DC-46B2-9C42-83C4FD37F8BA}" type="sibTrans" cxnId="{50FF3D2E-2E9E-4715-A4C5-17CCD2FF0F62}">
      <dgm:prSet/>
      <dgm:spPr/>
      <dgm:t>
        <a:bodyPr/>
        <a:lstStyle/>
        <a:p>
          <a:endParaRPr lang="en-US" sz="2400"/>
        </a:p>
      </dgm:t>
    </dgm:pt>
    <dgm:pt modelId="{2F373930-F691-465B-B1E4-901F62084701}">
      <dgm:prSet custT="1"/>
      <dgm:spPr/>
      <dgm:t>
        <a:bodyPr/>
        <a:lstStyle/>
        <a:p>
          <a:r>
            <a:rPr lang="en-US" sz="2000" dirty="0" smtClean="0"/>
            <a:t>Be careful of what personal information is posted on the Internet</a:t>
          </a:r>
          <a:endParaRPr lang="en-US" sz="2000" dirty="0"/>
        </a:p>
      </dgm:t>
    </dgm:pt>
    <dgm:pt modelId="{C69EF931-6C10-412C-B010-F7C374DB449D}" type="parTrans" cxnId="{FA58074F-9404-497D-A9AD-BCF021663ACA}">
      <dgm:prSet/>
      <dgm:spPr/>
      <dgm:t>
        <a:bodyPr/>
        <a:lstStyle/>
        <a:p>
          <a:endParaRPr lang="en-US" sz="2400"/>
        </a:p>
      </dgm:t>
    </dgm:pt>
    <dgm:pt modelId="{3894627A-959C-4B66-862D-B86359A4D213}" type="sibTrans" cxnId="{FA58074F-9404-497D-A9AD-BCF021663ACA}">
      <dgm:prSet/>
      <dgm:spPr/>
      <dgm:t>
        <a:bodyPr/>
        <a:lstStyle/>
        <a:p>
          <a:endParaRPr lang="en-US" sz="2400"/>
        </a:p>
      </dgm:t>
    </dgm:pt>
    <dgm:pt modelId="{96B200C5-125A-4DCA-BA15-A0687CB83F3E}" type="pres">
      <dgm:prSet presAssocID="{AF3869E3-59D3-4E33-AF24-B72A62AE560C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807375B0-75F5-496C-B720-11F495490769}" type="pres">
      <dgm:prSet presAssocID="{AF3869E3-59D3-4E33-AF24-B72A62AE560C}" presName="Name1" presStyleCnt="0"/>
      <dgm:spPr/>
    </dgm:pt>
    <dgm:pt modelId="{57F0F408-4142-4F74-AEEE-2C508E457C50}" type="pres">
      <dgm:prSet presAssocID="{AF3869E3-59D3-4E33-AF24-B72A62AE560C}" presName="cycle" presStyleCnt="0"/>
      <dgm:spPr/>
    </dgm:pt>
    <dgm:pt modelId="{E94B928F-32E2-41A3-A356-9B3C8FEBB5EC}" type="pres">
      <dgm:prSet presAssocID="{AF3869E3-59D3-4E33-AF24-B72A62AE560C}" presName="srcNode" presStyleLbl="node1" presStyleIdx="0" presStyleCnt="7"/>
      <dgm:spPr/>
    </dgm:pt>
    <dgm:pt modelId="{F1C816E0-9EAE-4271-9B4B-6B6282A2262E}" type="pres">
      <dgm:prSet presAssocID="{AF3869E3-59D3-4E33-AF24-B72A62AE560C}" presName="conn" presStyleLbl="parChTrans1D2" presStyleIdx="0" presStyleCnt="1"/>
      <dgm:spPr/>
      <dgm:t>
        <a:bodyPr/>
        <a:lstStyle/>
        <a:p>
          <a:endParaRPr lang="en-US"/>
        </a:p>
      </dgm:t>
    </dgm:pt>
    <dgm:pt modelId="{FEBF5EC3-3F04-4DE8-A69B-54334961D1F7}" type="pres">
      <dgm:prSet presAssocID="{AF3869E3-59D3-4E33-AF24-B72A62AE560C}" presName="extraNode" presStyleLbl="node1" presStyleIdx="0" presStyleCnt="7"/>
      <dgm:spPr/>
    </dgm:pt>
    <dgm:pt modelId="{6B7A0EF6-B896-49CE-9F1D-0D86D24DBC15}" type="pres">
      <dgm:prSet presAssocID="{AF3869E3-59D3-4E33-AF24-B72A62AE560C}" presName="dstNode" presStyleLbl="node1" presStyleIdx="0" presStyleCnt="7"/>
      <dgm:spPr/>
    </dgm:pt>
    <dgm:pt modelId="{056CC191-F73C-44C1-BDF4-BE7BB9293607}" type="pres">
      <dgm:prSet presAssocID="{AC506708-DFDE-4FCC-A069-D5FEF0246930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AD9A80-7539-46B3-8F3A-C83AE469A1E5}" type="pres">
      <dgm:prSet presAssocID="{AC506708-DFDE-4FCC-A069-D5FEF0246930}" presName="accent_1" presStyleCnt="0"/>
      <dgm:spPr/>
    </dgm:pt>
    <dgm:pt modelId="{6F13255F-3623-40B3-B62D-3CF7A69C3591}" type="pres">
      <dgm:prSet presAssocID="{AC506708-DFDE-4FCC-A069-D5FEF0246930}" presName="accentRepeatNode" presStyleLbl="solidFgAcc1" presStyleIdx="0" presStyleCnt="7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</dgm:pt>
    <dgm:pt modelId="{BAC8EC02-4A41-41ED-BC07-F9091EDF3B0E}" type="pres">
      <dgm:prSet presAssocID="{2064FAA8-A619-4C31-93D8-F5DBBDF51F62}" presName="text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CBC51F-7D6D-4054-A6DF-AA8B66839690}" type="pres">
      <dgm:prSet presAssocID="{2064FAA8-A619-4C31-93D8-F5DBBDF51F62}" presName="accent_2" presStyleCnt="0"/>
      <dgm:spPr/>
    </dgm:pt>
    <dgm:pt modelId="{70F0C118-634A-4F83-9BC6-D7F38400A955}" type="pres">
      <dgm:prSet presAssocID="{2064FAA8-A619-4C31-93D8-F5DBBDF51F62}" presName="accentRepeatNode" presStyleLbl="solidFgAcc1" presStyleIdx="1" presStyleCnt="7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</dgm:pt>
    <dgm:pt modelId="{5AC525BD-4A5A-412F-9933-01EE23158811}" type="pres">
      <dgm:prSet presAssocID="{4CA763D1-2273-438F-B259-2EB85DBE290A}" presName="text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479DB7-D983-4B9D-81B7-8C35940C2E51}" type="pres">
      <dgm:prSet presAssocID="{4CA763D1-2273-438F-B259-2EB85DBE290A}" presName="accent_3" presStyleCnt="0"/>
      <dgm:spPr/>
    </dgm:pt>
    <dgm:pt modelId="{A407F9D2-3906-4EF6-8678-E10955628B62}" type="pres">
      <dgm:prSet presAssocID="{4CA763D1-2273-438F-B259-2EB85DBE290A}" presName="accentRepeatNode" presStyleLbl="solidFgAcc1" presStyleIdx="2" presStyleCnt="7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</dgm:pt>
    <dgm:pt modelId="{143469BB-4756-40A7-B195-13627B100F65}" type="pres">
      <dgm:prSet presAssocID="{E72897F5-CA33-4C93-BBF6-EE2CCDD44A03}" presName="text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38F169-84CB-435B-9B64-A527A926928C}" type="pres">
      <dgm:prSet presAssocID="{E72897F5-CA33-4C93-BBF6-EE2CCDD44A03}" presName="accent_4" presStyleCnt="0"/>
      <dgm:spPr/>
    </dgm:pt>
    <dgm:pt modelId="{BC6C583F-E4A4-4FC7-9223-C98180484EBE}" type="pres">
      <dgm:prSet presAssocID="{E72897F5-CA33-4C93-BBF6-EE2CCDD44A03}" presName="accentRepeatNode" presStyleLbl="solidFgAcc1" presStyleIdx="3" presStyleCnt="7"/>
      <dgm:spPr>
        <a:ln>
          <a:solidFill>
            <a:srgbClr val="00B0F0"/>
          </a:solidFill>
        </a:ln>
      </dgm:spPr>
    </dgm:pt>
    <dgm:pt modelId="{9B29A432-7A46-4623-8F68-5E0D384F0A7A}" type="pres">
      <dgm:prSet presAssocID="{19595AAA-C438-4EB4-81A3-16828F3404A3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5137E0-A67D-41D5-A408-D5FFC1D60502}" type="pres">
      <dgm:prSet presAssocID="{19595AAA-C438-4EB4-81A3-16828F3404A3}" presName="accent_5" presStyleCnt="0"/>
      <dgm:spPr/>
    </dgm:pt>
    <dgm:pt modelId="{A9CA8D4B-5C96-4829-935A-AD7C74527D5D}" type="pres">
      <dgm:prSet presAssocID="{19595AAA-C438-4EB4-81A3-16828F3404A3}" presName="accentRepeatNode" presStyleLbl="solidFgAcc1" presStyleIdx="4" presStyleCnt="7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</dgm:pt>
    <dgm:pt modelId="{C4F95296-38E1-4637-8E76-4A086558D8DE}" type="pres">
      <dgm:prSet presAssocID="{D68507C5-BBD1-42E2-AE1D-22DA08AF5A32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CD8B5B-8746-43D8-8F32-2FB96D759235}" type="pres">
      <dgm:prSet presAssocID="{D68507C5-BBD1-42E2-AE1D-22DA08AF5A32}" presName="accent_6" presStyleCnt="0"/>
      <dgm:spPr/>
    </dgm:pt>
    <dgm:pt modelId="{45FA9EF4-7434-450D-90F7-48D57BC1BCCF}" type="pres">
      <dgm:prSet presAssocID="{D68507C5-BBD1-42E2-AE1D-22DA08AF5A32}" presName="accentRepeatNode" presStyleLbl="solidFgAcc1" presStyleIdx="5" presStyleCnt="7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</dgm:pt>
    <dgm:pt modelId="{4F0298FA-0F99-4117-AC86-0374FA8FBA0F}" type="pres">
      <dgm:prSet presAssocID="{2F373930-F691-465B-B1E4-901F62084701}" presName="text_7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52C78A-4CE1-4822-A987-62D8B7C73323}" type="pres">
      <dgm:prSet presAssocID="{2F373930-F691-465B-B1E4-901F62084701}" presName="accent_7" presStyleCnt="0"/>
      <dgm:spPr/>
    </dgm:pt>
    <dgm:pt modelId="{D998E0F5-F664-4339-841E-66E2A6FCA06A}" type="pres">
      <dgm:prSet presAssocID="{2F373930-F691-465B-B1E4-901F62084701}" presName="accentRepeatNode" presStyleLbl="solidFgAcc1" presStyleIdx="6" presStyleCnt="7"/>
      <dgm:spPr/>
    </dgm:pt>
  </dgm:ptLst>
  <dgm:cxnLst>
    <dgm:cxn modelId="{3CB5628F-2D65-4526-9AD2-D23162AC31E8}" srcId="{AF3869E3-59D3-4E33-AF24-B72A62AE560C}" destId="{E72897F5-CA33-4C93-BBF6-EE2CCDD44A03}" srcOrd="3" destOrd="0" parTransId="{8B916D57-B7ED-4BEA-A81B-BCAF2404273F}" sibTransId="{401A6BA1-BFAA-4698-A334-5116E0D5D2C8}"/>
    <dgm:cxn modelId="{9B9CE85F-B0D8-4C33-8F8F-BD3013A73C80}" srcId="{AF3869E3-59D3-4E33-AF24-B72A62AE560C}" destId="{19595AAA-C438-4EB4-81A3-16828F3404A3}" srcOrd="4" destOrd="0" parTransId="{C281F031-8560-48F0-B685-19A4BC0D51C5}" sibTransId="{F76CB800-6898-4F0C-AB28-711B52A63C48}"/>
    <dgm:cxn modelId="{6C2C346A-9206-45C3-A31E-0BC9A1893735}" type="presOf" srcId="{F1158E6B-C902-4057-BDE0-EC308995DBDC}" destId="{F1C816E0-9EAE-4271-9B4B-6B6282A2262E}" srcOrd="0" destOrd="0" presId="urn:microsoft.com/office/officeart/2008/layout/VerticalCurvedList"/>
    <dgm:cxn modelId="{B604378A-3AB1-4345-A6A8-DB905021CA72}" type="presOf" srcId="{AF3869E3-59D3-4E33-AF24-B72A62AE560C}" destId="{96B200C5-125A-4DCA-BA15-A0687CB83F3E}" srcOrd="0" destOrd="0" presId="urn:microsoft.com/office/officeart/2008/layout/VerticalCurvedList"/>
    <dgm:cxn modelId="{FA58074F-9404-497D-A9AD-BCF021663ACA}" srcId="{AF3869E3-59D3-4E33-AF24-B72A62AE560C}" destId="{2F373930-F691-465B-B1E4-901F62084701}" srcOrd="6" destOrd="0" parTransId="{C69EF931-6C10-412C-B010-F7C374DB449D}" sibTransId="{3894627A-959C-4B66-862D-B86359A4D213}"/>
    <dgm:cxn modelId="{CC78F81C-803C-44D6-9901-861872EC2A4E}" type="presOf" srcId="{D68507C5-BBD1-42E2-AE1D-22DA08AF5A32}" destId="{C4F95296-38E1-4637-8E76-4A086558D8DE}" srcOrd="0" destOrd="0" presId="urn:microsoft.com/office/officeart/2008/layout/VerticalCurvedList"/>
    <dgm:cxn modelId="{8D3D7352-16AC-43E1-A12A-D40B835C63B0}" type="presOf" srcId="{2F373930-F691-465B-B1E4-901F62084701}" destId="{4F0298FA-0F99-4117-AC86-0374FA8FBA0F}" srcOrd="0" destOrd="0" presId="urn:microsoft.com/office/officeart/2008/layout/VerticalCurvedList"/>
    <dgm:cxn modelId="{64597EC8-35C5-4C0C-8727-8F48BBECFD5F}" srcId="{AF3869E3-59D3-4E33-AF24-B72A62AE560C}" destId="{2064FAA8-A619-4C31-93D8-F5DBBDF51F62}" srcOrd="1" destOrd="0" parTransId="{8C5DAB2C-28CA-4004-AFEE-B636C9F8DB95}" sibTransId="{6E4DEBFE-5598-497F-97E3-2B9A7ADBBD11}"/>
    <dgm:cxn modelId="{42CB8F27-A971-43FE-AF4A-7925DEE0E16D}" type="presOf" srcId="{2064FAA8-A619-4C31-93D8-F5DBBDF51F62}" destId="{BAC8EC02-4A41-41ED-BC07-F9091EDF3B0E}" srcOrd="0" destOrd="0" presId="urn:microsoft.com/office/officeart/2008/layout/VerticalCurvedList"/>
    <dgm:cxn modelId="{85701B45-A941-4DB7-9348-E1C93D4B0454}" type="presOf" srcId="{4CA763D1-2273-438F-B259-2EB85DBE290A}" destId="{5AC525BD-4A5A-412F-9933-01EE23158811}" srcOrd="0" destOrd="0" presId="urn:microsoft.com/office/officeart/2008/layout/VerticalCurvedList"/>
    <dgm:cxn modelId="{50FF3D2E-2E9E-4715-A4C5-17CCD2FF0F62}" srcId="{AF3869E3-59D3-4E33-AF24-B72A62AE560C}" destId="{D68507C5-BBD1-42E2-AE1D-22DA08AF5A32}" srcOrd="5" destOrd="0" parTransId="{72751B80-F80F-42C0-A92C-FE44017BFE20}" sibTransId="{344FCFCD-30DC-46B2-9C42-83C4FD37F8BA}"/>
    <dgm:cxn modelId="{6546CE25-F105-4A6B-B436-9E5EFFE169A8}" srcId="{AF3869E3-59D3-4E33-AF24-B72A62AE560C}" destId="{4CA763D1-2273-438F-B259-2EB85DBE290A}" srcOrd="2" destOrd="0" parTransId="{69E77BCB-9F79-4CFD-B53F-2A9B759731C9}" sibTransId="{CCBA16CB-AB5A-496D-B661-7209B2875FFB}"/>
    <dgm:cxn modelId="{8FE36939-F671-4A26-9DE4-45568854DF28}" type="presOf" srcId="{19595AAA-C438-4EB4-81A3-16828F3404A3}" destId="{9B29A432-7A46-4623-8F68-5E0D384F0A7A}" srcOrd="0" destOrd="0" presId="urn:microsoft.com/office/officeart/2008/layout/VerticalCurvedList"/>
    <dgm:cxn modelId="{EFAFDF97-C545-414B-8206-7A07AB1161D7}" type="presOf" srcId="{E72897F5-CA33-4C93-BBF6-EE2CCDD44A03}" destId="{143469BB-4756-40A7-B195-13627B100F65}" srcOrd="0" destOrd="0" presId="urn:microsoft.com/office/officeart/2008/layout/VerticalCurvedList"/>
    <dgm:cxn modelId="{B3C3B22C-C5D6-4DBF-9EDB-6CB8CC97233B}" type="presOf" srcId="{AC506708-DFDE-4FCC-A069-D5FEF0246930}" destId="{056CC191-F73C-44C1-BDF4-BE7BB9293607}" srcOrd="0" destOrd="0" presId="urn:microsoft.com/office/officeart/2008/layout/VerticalCurvedList"/>
    <dgm:cxn modelId="{F6823CE2-8918-447C-A785-3A8673921360}" srcId="{AF3869E3-59D3-4E33-AF24-B72A62AE560C}" destId="{AC506708-DFDE-4FCC-A069-D5FEF0246930}" srcOrd="0" destOrd="0" parTransId="{C0AF00EA-265C-495F-B6D5-EC241FBD703C}" sibTransId="{F1158E6B-C902-4057-BDE0-EC308995DBDC}"/>
    <dgm:cxn modelId="{7566E2C3-3316-4073-B1E5-4160880C494D}" type="presParOf" srcId="{96B200C5-125A-4DCA-BA15-A0687CB83F3E}" destId="{807375B0-75F5-496C-B720-11F495490769}" srcOrd="0" destOrd="0" presId="urn:microsoft.com/office/officeart/2008/layout/VerticalCurvedList"/>
    <dgm:cxn modelId="{74758125-6436-4AF8-A41C-4A1CE0E973F1}" type="presParOf" srcId="{807375B0-75F5-496C-B720-11F495490769}" destId="{57F0F408-4142-4F74-AEEE-2C508E457C50}" srcOrd="0" destOrd="0" presId="urn:microsoft.com/office/officeart/2008/layout/VerticalCurvedList"/>
    <dgm:cxn modelId="{E9A33D49-A6A9-49B1-8423-8A52001571B3}" type="presParOf" srcId="{57F0F408-4142-4F74-AEEE-2C508E457C50}" destId="{E94B928F-32E2-41A3-A356-9B3C8FEBB5EC}" srcOrd="0" destOrd="0" presId="urn:microsoft.com/office/officeart/2008/layout/VerticalCurvedList"/>
    <dgm:cxn modelId="{6D9619B7-1EF3-4327-AA50-8F42F3A95E11}" type="presParOf" srcId="{57F0F408-4142-4F74-AEEE-2C508E457C50}" destId="{F1C816E0-9EAE-4271-9B4B-6B6282A2262E}" srcOrd="1" destOrd="0" presId="urn:microsoft.com/office/officeart/2008/layout/VerticalCurvedList"/>
    <dgm:cxn modelId="{64CC3070-E260-4677-B0B3-772318D73914}" type="presParOf" srcId="{57F0F408-4142-4F74-AEEE-2C508E457C50}" destId="{FEBF5EC3-3F04-4DE8-A69B-54334961D1F7}" srcOrd="2" destOrd="0" presId="urn:microsoft.com/office/officeart/2008/layout/VerticalCurvedList"/>
    <dgm:cxn modelId="{F1CCE994-621C-49DE-9C50-E87CDB060A66}" type="presParOf" srcId="{57F0F408-4142-4F74-AEEE-2C508E457C50}" destId="{6B7A0EF6-B896-49CE-9F1D-0D86D24DBC15}" srcOrd="3" destOrd="0" presId="urn:microsoft.com/office/officeart/2008/layout/VerticalCurvedList"/>
    <dgm:cxn modelId="{EEE025A4-B000-44A1-B3A7-AF8BF0A47455}" type="presParOf" srcId="{807375B0-75F5-496C-B720-11F495490769}" destId="{056CC191-F73C-44C1-BDF4-BE7BB9293607}" srcOrd="1" destOrd="0" presId="urn:microsoft.com/office/officeart/2008/layout/VerticalCurvedList"/>
    <dgm:cxn modelId="{06B6EB5E-987B-4204-826F-13C9A7790848}" type="presParOf" srcId="{807375B0-75F5-496C-B720-11F495490769}" destId="{17AD9A80-7539-46B3-8F3A-C83AE469A1E5}" srcOrd="2" destOrd="0" presId="urn:microsoft.com/office/officeart/2008/layout/VerticalCurvedList"/>
    <dgm:cxn modelId="{CFF6B10E-9A40-40C8-8B3F-14B19C974D60}" type="presParOf" srcId="{17AD9A80-7539-46B3-8F3A-C83AE469A1E5}" destId="{6F13255F-3623-40B3-B62D-3CF7A69C3591}" srcOrd="0" destOrd="0" presId="urn:microsoft.com/office/officeart/2008/layout/VerticalCurvedList"/>
    <dgm:cxn modelId="{6922E336-D53C-4E70-9320-48FA119D0C91}" type="presParOf" srcId="{807375B0-75F5-496C-B720-11F495490769}" destId="{BAC8EC02-4A41-41ED-BC07-F9091EDF3B0E}" srcOrd="3" destOrd="0" presId="urn:microsoft.com/office/officeart/2008/layout/VerticalCurvedList"/>
    <dgm:cxn modelId="{81C0D393-C2E8-47D3-A38F-6DD433EE1E36}" type="presParOf" srcId="{807375B0-75F5-496C-B720-11F495490769}" destId="{7ECBC51F-7D6D-4054-A6DF-AA8B66839690}" srcOrd="4" destOrd="0" presId="urn:microsoft.com/office/officeart/2008/layout/VerticalCurvedList"/>
    <dgm:cxn modelId="{396010DE-C153-4D8D-9A55-B81D1935B1EB}" type="presParOf" srcId="{7ECBC51F-7D6D-4054-A6DF-AA8B66839690}" destId="{70F0C118-634A-4F83-9BC6-D7F38400A955}" srcOrd="0" destOrd="0" presId="urn:microsoft.com/office/officeart/2008/layout/VerticalCurvedList"/>
    <dgm:cxn modelId="{3BC159C6-B664-475B-89CC-288145CD7116}" type="presParOf" srcId="{807375B0-75F5-496C-B720-11F495490769}" destId="{5AC525BD-4A5A-412F-9933-01EE23158811}" srcOrd="5" destOrd="0" presId="urn:microsoft.com/office/officeart/2008/layout/VerticalCurvedList"/>
    <dgm:cxn modelId="{CCDEBABC-7F35-47F2-8370-2B2A61D3D608}" type="presParOf" srcId="{807375B0-75F5-496C-B720-11F495490769}" destId="{8F479DB7-D983-4B9D-81B7-8C35940C2E51}" srcOrd="6" destOrd="0" presId="urn:microsoft.com/office/officeart/2008/layout/VerticalCurvedList"/>
    <dgm:cxn modelId="{F9421AA1-795E-4187-B570-5DBE33EC37DF}" type="presParOf" srcId="{8F479DB7-D983-4B9D-81B7-8C35940C2E51}" destId="{A407F9D2-3906-4EF6-8678-E10955628B62}" srcOrd="0" destOrd="0" presId="urn:microsoft.com/office/officeart/2008/layout/VerticalCurvedList"/>
    <dgm:cxn modelId="{6F49A1A4-F99B-49E7-958E-8A826EE28502}" type="presParOf" srcId="{807375B0-75F5-496C-B720-11F495490769}" destId="{143469BB-4756-40A7-B195-13627B100F65}" srcOrd="7" destOrd="0" presId="urn:microsoft.com/office/officeart/2008/layout/VerticalCurvedList"/>
    <dgm:cxn modelId="{C51213AF-0A1D-4A1C-A7E5-5C1FF703D396}" type="presParOf" srcId="{807375B0-75F5-496C-B720-11F495490769}" destId="{1138F169-84CB-435B-9B64-A527A926928C}" srcOrd="8" destOrd="0" presId="urn:microsoft.com/office/officeart/2008/layout/VerticalCurvedList"/>
    <dgm:cxn modelId="{5BB8F49B-BD64-4938-A9B6-FDED82370FE3}" type="presParOf" srcId="{1138F169-84CB-435B-9B64-A527A926928C}" destId="{BC6C583F-E4A4-4FC7-9223-C98180484EBE}" srcOrd="0" destOrd="0" presId="urn:microsoft.com/office/officeart/2008/layout/VerticalCurvedList"/>
    <dgm:cxn modelId="{26D3CBEB-36DC-41C7-A422-6AC4FA63CD03}" type="presParOf" srcId="{807375B0-75F5-496C-B720-11F495490769}" destId="{9B29A432-7A46-4623-8F68-5E0D384F0A7A}" srcOrd="9" destOrd="0" presId="urn:microsoft.com/office/officeart/2008/layout/VerticalCurvedList"/>
    <dgm:cxn modelId="{FBEB1E3A-AD33-42A4-BB24-17001EEFE4FD}" type="presParOf" srcId="{807375B0-75F5-496C-B720-11F495490769}" destId="{3C5137E0-A67D-41D5-A408-D5FFC1D60502}" srcOrd="10" destOrd="0" presId="urn:microsoft.com/office/officeart/2008/layout/VerticalCurvedList"/>
    <dgm:cxn modelId="{B599DE3F-9AC6-4E04-8327-8092FF708349}" type="presParOf" srcId="{3C5137E0-A67D-41D5-A408-D5FFC1D60502}" destId="{A9CA8D4B-5C96-4829-935A-AD7C74527D5D}" srcOrd="0" destOrd="0" presId="urn:microsoft.com/office/officeart/2008/layout/VerticalCurvedList"/>
    <dgm:cxn modelId="{59587629-E933-4BC8-9B1F-C389A4E0B413}" type="presParOf" srcId="{807375B0-75F5-496C-B720-11F495490769}" destId="{C4F95296-38E1-4637-8E76-4A086558D8DE}" srcOrd="11" destOrd="0" presId="urn:microsoft.com/office/officeart/2008/layout/VerticalCurvedList"/>
    <dgm:cxn modelId="{D56AA1F7-6824-4A01-823E-57BF50FFE78B}" type="presParOf" srcId="{807375B0-75F5-496C-B720-11F495490769}" destId="{09CD8B5B-8746-43D8-8F32-2FB96D759235}" srcOrd="12" destOrd="0" presId="urn:microsoft.com/office/officeart/2008/layout/VerticalCurvedList"/>
    <dgm:cxn modelId="{B1B8849B-393A-467E-B15A-6B7AFED39652}" type="presParOf" srcId="{09CD8B5B-8746-43D8-8F32-2FB96D759235}" destId="{45FA9EF4-7434-450D-90F7-48D57BC1BCCF}" srcOrd="0" destOrd="0" presId="urn:microsoft.com/office/officeart/2008/layout/VerticalCurvedList"/>
    <dgm:cxn modelId="{FF4E9C17-3269-43D5-ACB4-1B82B149EA23}" type="presParOf" srcId="{807375B0-75F5-496C-B720-11F495490769}" destId="{4F0298FA-0F99-4117-AC86-0374FA8FBA0F}" srcOrd="13" destOrd="0" presId="urn:microsoft.com/office/officeart/2008/layout/VerticalCurvedList"/>
    <dgm:cxn modelId="{E79AEDA4-B6AA-4793-B8EB-0BDC0D2EA4B6}" type="presParOf" srcId="{807375B0-75F5-496C-B720-11F495490769}" destId="{8C52C78A-4CE1-4822-A987-62D8B7C73323}" srcOrd="14" destOrd="0" presId="urn:microsoft.com/office/officeart/2008/layout/VerticalCurvedList"/>
    <dgm:cxn modelId="{CF9430C6-B41C-4108-8DF2-D49954B1A454}" type="presParOf" srcId="{8C52C78A-4CE1-4822-A987-62D8B7C73323}" destId="{D998E0F5-F664-4339-841E-66E2A6FCA06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F48C1E0-A361-46A9-B6EB-5DACE2798D6A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2" name="Picture 1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-611834">
            <a:off x="5216658" y="91931"/>
            <a:ext cx="2563444" cy="2250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fld id="{65D70A2F-4260-4BDB-92AE-28F89FF8CF59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fld id="{FF48C1E0-A361-46A9-B6EB-5DACE2798D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fld id="{65D70A2F-4260-4BDB-92AE-28F89FF8CF59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fld id="{FF48C1E0-A361-46A9-B6EB-5DACE2798D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7024744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fld id="{65D70A2F-4260-4BDB-92AE-28F89FF8CF59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fld id="{FF48C1E0-A361-46A9-B6EB-5DACE2798D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fld id="{65D70A2F-4260-4BDB-92AE-28F89FF8CF59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fld id="{FF48C1E0-A361-46A9-B6EB-5DACE2798D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fld id="{65D70A2F-4260-4BDB-92AE-28F89FF8CF59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fld id="{FF48C1E0-A361-46A9-B6EB-5DACE2798D6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fld id="{65D70A2F-4260-4BDB-92AE-28F89FF8CF59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fld id="{FF48C1E0-A361-46A9-B6EB-5DACE2798D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fld id="{65D70A2F-4260-4BDB-92AE-28F89FF8CF59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fld id="{FF48C1E0-A361-46A9-B6EB-5DACE2798D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fld id="{65D70A2F-4260-4BDB-92AE-28F89FF8CF59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fld id="{FF48C1E0-A361-46A9-B6EB-5DACE2798D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fld id="{65D70A2F-4260-4BDB-92AE-28F89FF8CF59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fld id="{FF48C1E0-A361-46A9-B6EB-5DACE2798D6A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fld id="{65D70A2F-4260-4BDB-92AE-28F89FF8CF59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fld id="{FF48C1E0-A361-46A9-B6EB-5DACE2798D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4658" y="722589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708" y="2021196"/>
            <a:ext cx="7793713" cy="4225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8" name="Text Box 28"/>
          <p:cNvSpPr txBox="1">
            <a:spLocks noChangeArrowheads="1"/>
          </p:cNvSpPr>
          <p:nvPr/>
        </p:nvSpPr>
        <p:spPr bwMode="auto">
          <a:xfrm>
            <a:off x="1027113" y="6498516"/>
            <a:ext cx="6858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7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© </a:t>
            </a:r>
            <a:r>
              <a:rPr lang="en-US" sz="7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Take Charge Today – August 2013</a:t>
            </a:r>
            <a:r>
              <a:rPr lang="en-US" sz="700" baseline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– Protecting Yourself From Fraud</a:t>
            </a:r>
            <a:r>
              <a:rPr lang="en-US" sz="7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– </a:t>
            </a:r>
            <a:r>
              <a:rPr lang="en-US" sz="7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Slide </a:t>
            </a:r>
            <a:fld id="{ADE95015-491B-40D8-85E8-3AFB804DD7CC}" type="slidenum">
              <a:rPr lang="en-US" sz="70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pPr algn="ctr" eaLnBrk="1" hangingPunct="1">
                <a:defRPr/>
              </a:pPr>
              <a:t>‹#›</a:t>
            </a:fld>
            <a:endParaRPr lang="en-US" sz="7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ctr" eaLnBrk="1" hangingPunct="1">
              <a:defRPr/>
            </a:pPr>
            <a:r>
              <a:rPr lang="en-US" sz="7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Funded by a grant from Take Charge America, Inc. to the Norton School of Family and Consumer Sciences  Take Charge America Institute at the University of Arizona</a:t>
            </a:r>
          </a:p>
        </p:txBody>
      </p:sp>
      <p:pic>
        <p:nvPicPr>
          <p:cNvPr id="61" name="Picture 12" descr="TCA-New-Logo-3-color"/>
          <p:cNvPicPr>
            <a:picLocks noChangeAspect="1" noChangeArrowheads="1"/>
          </p:cNvPicPr>
          <p:nvPr/>
        </p:nvPicPr>
        <p:blipFill>
          <a:blip r:embed="rId13" cstate="print">
            <a:grayscl/>
          </a:blip>
          <a:srcRect/>
          <a:stretch>
            <a:fillRect/>
          </a:stretch>
        </p:blipFill>
        <p:spPr bwMode="auto">
          <a:xfrm>
            <a:off x="7656513" y="6558643"/>
            <a:ext cx="11826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" name="Picture 16" descr="UA-horiz blk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65113" y="6568168"/>
            <a:ext cx="874713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" name="TextBox 2"/>
          <p:cNvSpPr txBox="1">
            <a:spLocks noChangeArrowheads="1"/>
          </p:cNvSpPr>
          <p:nvPr/>
        </p:nvSpPr>
        <p:spPr bwMode="auto">
          <a:xfrm>
            <a:off x="7848600" y="0"/>
            <a:ext cx="12954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100" dirty="0" smtClean="0">
                <a:latin typeface="Calibri" pitchFamily="34" charset="0"/>
                <a:ea typeface="ＭＳ Ｐゴシック" pitchFamily="-107" charset="-128"/>
                <a:cs typeface="+mn-cs"/>
              </a:rPr>
              <a:t>2.6.4.G1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3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5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7" Type="http://schemas.openxmlformats.org/officeDocument/2006/relationships/image" Target="../media/image8.pn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7" Type="http://schemas.openxmlformats.org/officeDocument/2006/relationships/image" Target="../media/image4.emf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7" Type="http://schemas.openxmlformats.org/officeDocument/2006/relationships/image" Target="../media/image4.emf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7" Type="http://schemas.openxmlformats.org/officeDocument/2006/relationships/image" Target="../media/image5.png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Layout" Target="../diagrams/layout16.xml"/><Relationship Id="rId7" Type="http://schemas.openxmlformats.org/officeDocument/2006/relationships/image" Target="../media/image4.emf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4.em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5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5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12" Type="http://schemas.openxmlformats.org/officeDocument/2006/relationships/image" Target="../media/image5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Protecting Yourself from Fraud</a:t>
            </a:r>
            <a:br>
              <a:rPr lang="en-US" dirty="0" smtClean="0"/>
            </a:br>
            <a:r>
              <a:rPr lang="en-US" sz="2000" dirty="0" smtClean="0"/>
              <a:t>including Identity Theft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Advanced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28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832" y="685800"/>
            <a:ext cx="8763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Thieves Access</a:t>
            </a:r>
            <a:br>
              <a:rPr lang="en-US" dirty="0" smtClean="0"/>
            </a:br>
            <a:r>
              <a:rPr lang="en-US" dirty="0" smtClean="0"/>
              <a:t>Personal Information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0520164"/>
              </p:ext>
            </p:extLst>
          </p:nvPr>
        </p:nvGraphicFramePr>
        <p:xfrm>
          <a:off x="633413" y="2020889"/>
          <a:ext cx="7900987" cy="3694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533400" y="5950803"/>
            <a:ext cx="8077200" cy="461665"/>
            <a:chOff x="609600" y="6324600"/>
            <a:chExt cx="7848600" cy="461665"/>
          </a:xfrm>
        </p:grpSpPr>
        <p:sp>
          <p:nvSpPr>
            <p:cNvPr id="6" name="TextBox 5"/>
            <p:cNvSpPr txBox="1"/>
            <p:nvPr/>
          </p:nvSpPr>
          <p:spPr>
            <a:xfrm>
              <a:off x="609600" y="6324600"/>
              <a:ext cx="7848600" cy="461665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How did the scammer access Lucy’s information?</a:t>
              </a:r>
              <a:endParaRPr lang="en-US" sz="2400" dirty="0"/>
            </a:p>
          </p:txBody>
        </p:sp>
        <p:pic>
          <p:nvPicPr>
            <p:cNvPr id="7" name="Picture 14" descr="C:\Users\Owner\AppData\Local\Microsoft\Windows\Temporary Internet Files\Content.IE5\ORN1PCQR\MCj04337970000[1].png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609600" y="6332902"/>
              <a:ext cx="441695" cy="4416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904429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Protecting Yourself From Fraud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4463928"/>
              </p:ext>
            </p:extLst>
          </p:nvPr>
        </p:nvGraphicFramePr>
        <p:xfrm>
          <a:off x="633413" y="2020888"/>
          <a:ext cx="7794625" cy="4225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066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7924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Protect Your Personal Information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81608"/>
              </p:ext>
            </p:extLst>
          </p:nvPr>
        </p:nvGraphicFramePr>
        <p:xfrm>
          <a:off x="633413" y="1752600"/>
          <a:ext cx="7794625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22200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1C816E0-9EAE-4271-9B4B-6B6282A226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F1C816E0-9EAE-4271-9B4B-6B6282A226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F1C816E0-9EAE-4271-9B4B-6B6282A226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graphicEl>
                                              <a:dgm id="{F1C816E0-9EAE-4271-9B4B-6B6282A226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F13255F-3623-40B3-B62D-3CF7A69C35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graphicEl>
                                              <a:dgm id="{6F13255F-3623-40B3-B62D-3CF7A69C35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6F13255F-3623-40B3-B62D-3CF7A69C35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graphicEl>
                                              <a:dgm id="{6F13255F-3623-40B3-B62D-3CF7A69C35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56CC191-F73C-44C1-BDF4-BE7BB92936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graphicEl>
                                              <a:dgm id="{056CC191-F73C-44C1-BDF4-BE7BB92936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graphicEl>
                                              <a:dgm id="{056CC191-F73C-44C1-BDF4-BE7BB92936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graphicEl>
                                              <a:dgm id="{056CC191-F73C-44C1-BDF4-BE7BB929360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0F0C118-634A-4F83-9BC6-D7F38400A9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graphicEl>
                                              <a:dgm id="{70F0C118-634A-4F83-9BC6-D7F38400A9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graphicEl>
                                              <a:dgm id="{70F0C118-634A-4F83-9BC6-D7F38400A9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graphicEl>
                                              <a:dgm id="{70F0C118-634A-4F83-9BC6-D7F38400A9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AC8EC02-4A41-41ED-BC07-F9091EDF3B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graphicEl>
                                              <a:dgm id="{BAC8EC02-4A41-41ED-BC07-F9091EDF3B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graphicEl>
                                              <a:dgm id="{BAC8EC02-4A41-41ED-BC07-F9091EDF3B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BAC8EC02-4A41-41ED-BC07-F9091EDF3B0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407F9D2-3906-4EF6-8678-E10955628B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graphicEl>
                                              <a:dgm id="{A407F9D2-3906-4EF6-8678-E10955628B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>
                                            <p:graphicEl>
                                              <a:dgm id="{A407F9D2-3906-4EF6-8678-E10955628B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graphicEl>
                                              <a:dgm id="{A407F9D2-3906-4EF6-8678-E10955628B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AC525BD-4A5A-412F-9933-01EE231588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>
                                            <p:graphicEl>
                                              <a:dgm id="{5AC525BD-4A5A-412F-9933-01EE231588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graphicEl>
                                              <a:dgm id="{5AC525BD-4A5A-412F-9933-01EE231588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graphicEl>
                                              <a:dgm id="{5AC525BD-4A5A-412F-9933-01EE2315881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C6C583F-E4A4-4FC7-9223-C98180484E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">
                                            <p:graphicEl>
                                              <a:dgm id="{BC6C583F-E4A4-4FC7-9223-C98180484E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graphicEl>
                                              <a:dgm id="{BC6C583F-E4A4-4FC7-9223-C98180484E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>
                                            <p:graphicEl>
                                              <a:dgm id="{BC6C583F-E4A4-4FC7-9223-C98180484E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43469BB-4756-40A7-B195-13627B100F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">
                                            <p:graphicEl>
                                              <a:dgm id="{143469BB-4756-40A7-B195-13627B100F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">
                                            <p:graphicEl>
                                              <a:dgm id="{143469BB-4756-40A7-B195-13627B100F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">
                                            <p:graphicEl>
                                              <a:dgm id="{143469BB-4756-40A7-B195-13627B100F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9CA8D4B-5C96-4829-935A-AD7C74527D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">
                                            <p:graphicEl>
                                              <a:dgm id="{A9CA8D4B-5C96-4829-935A-AD7C74527D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">
                                            <p:graphicEl>
                                              <a:dgm id="{A9CA8D4B-5C96-4829-935A-AD7C74527D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>
                                            <p:graphicEl>
                                              <a:dgm id="{A9CA8D4B-5C96-4829-935A-AD7C74527D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B29A432-7A46-4623-8F68-5E0D384F0A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">
                                            <p:graphicEl>
                                              <a:dgm id="{9B29A432-7A46-4623-8F68-5E0D384F0A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">
                                            <p:graphicEl>
                                              <a:dgm id="{9B29A432-7A46-4623-8F68-5E0D384F0A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">
                                            <p:graphicEl>
                                              <a:dgm id="{9B29A432-7A46-4623-8F68-5E0D384F0A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5FA9EF4-7434-450D-90F7-48D57BC1BC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">
                                            <p:graphicEl>
                                              <a:dgm id="{45FA9EF4-7434-450D-90F7-48D57BC1BC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">
                                            <p:graphicEl>
                                              <a:dgm id="{45FA9EF4-7434-450D-90F7-48D57BC1BC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">
                                            <p:graphicEl>
                                              <a:dgm id="{45FA9EF4-7434-450D-90F7-48D57BC1BCC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4F95296-38E1-4637-8E76-4A086558D8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">
                                            <p:graphicEl>
                                              <a:dgm id="{C4F95296-38E1-4637-8E76-4A086558D8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">
                                            <p:graphicEl>
                                              <a:dgm id="{C4F95296-38E1-4637-8E76-4A086558D8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">
                                            <p:graphicEl>
                                              <a:dgm id="{C4F95296-38E1-4637-8E76-4A086558D8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998E0F5-F664-4339-841E-66E2A6FCA0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">
                                            <p:graphicEl>
                                              <a:dgm id="{D998E0F5-F664-4339-841E-66E2A6FCA0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">
                                            <p:graphicEl>
                                              <a:dgm id="{D998E0F5-F664-4339-841E-66E2A6FCA0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">
                                            <p:graphicEl>
                                              <a:dgm id="{D998E0F5-F664-4339-841E-66E2A6FCA0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F0298FA-0F99-4117-AC86-0374FA8FBA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">
                                            <p:graphicEl>
                                              <a:dgm id="{4F0298FA-0F99-4117-AC86-0374FA8FBA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">
                                            <p:graphicEl>
                                              <a:dgm id="{4F0298FA-0F99-4117-AC86-0374FA8FBA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">
                                            <p:graphicEl>
                                              <a:dgm id="{4F0298FA-0F99-4117-AC86-0374FA8FBA0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5959868"/>
              </p:ext>
            </p:extLst>
          </p:nvPr>
        </p:nvGraphicFramePr>
        <p:xfrm>
          <a:off x="633413" y="838200"/>
          <a:ext cx="7900987" cy="5408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26679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8E4ED26-D4D0-4C54-A76D-49904A3726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68E4ED26-D4D0-4C54-A76D-49904A3726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68E4ED26-D4D0-4C54-A76D-49904A3726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1F25A24-200F-4DB6-B961-BED48E978A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91F25A24-200F-4DB6-B961-BED48E978A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91F25A24-200F-4DB6-B961-BED48E978A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0839F7B-EFDA-45C3-84D8-7F627A318D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dgm id="{00839F7B-EFDA-45C3-84D8-7F627A318D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00839F7B-EFDA-45C3-84D8-7F627A318D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62CE70-082F-47E3-82E0-1A0E96E0B6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graphicEl>
                                              <a:dgm id="{7462CE70-082F-47E3-82E0-1A0E96E0B6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dgm id="{7462CE70-082F-47E3-82E0-1A0E96E0B6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1503486-6AFE-43DB-AEFD-FAF8FAECD2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graphicEl>
                                              <a:dgm id="{D1503486-6AFE-43DB-AEFD-FAF8FAECD2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D1503486-6AFE-43DB-AEFD-FAF8FAECD2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7E2BD1D-3A47-4B36-A6E6-9C6CBD9EA4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graphicEl>
                                              <a:dgm id="{C7E2BD1D-3A47-4B36-A6E6-9C6CBD9EA4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graphicEl>
                                              <a:dgm id="{C7E2BD1D-3A47-4B36-A6E6-9C6CBD9EA4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8001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Be Careful When Using the Internet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7316561"/>
              </p:ext>
            </p:extLst>
          </p:nvPr>
        </p:nvGraphicFramePr>
        <p:xfrm>
          <a:off x="633413" y="1828800"/>
          <a:ext cx="7977187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4" name="Picture 2" descr="http://blog.stratepedia.org/wp-content/uploads/2010/06/secure-site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429000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9470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39158A0-9651-457F-98F8-B62636BEFD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939158A0-9651-457F-98F8-B62636BEFD0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78806F0-F5C4-4088-B649-1441A12A82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B78806F0-F5C4-4088-B649-1441A12A82B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369A4DD-B9CA-440C-B084-6D87B05863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9369A4DD-B9CA-440C-B084-6D87B058631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440188D-301D-40F2-AC12-27F863A9EB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graphicEl>
                                              <a:dgm id="{9440188D-301D-40F2-AC12-27F863A9EB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C23A624-E686-42EE-A569-84528F3CBF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graphicEl>
                                              <a:dgm id="{8C23A624-E686-42EE-A569-84528F3CBF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6BBDABB-7D75-4C3B-A7C0-16DCC5692B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graphicEl>
                                              <a:dgm id="{A6BBDABB-7D75-4C3B-A7C0-16DCC5692B6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9750870"/>
              </p:ext>
            </p:extLst>
          </p:nvPr>
        </p:nvGraphicFramePr>
        <p:xfrm>
          <a:off x="533401" y="609600"/>
          <a:ext cx="7894638" cy="56372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33449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BC599B0-E338-4A61-870A-AA6748FEDE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CBC599B0-E338-4A61-870A-AA6748FEDE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CBC599B0-E338-4A61-870A-AA6748FEDE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graphicEl>
                                              <a:dgm id="{CBC599B0-E338-4A61-870A-AA6748FEDE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76AEAAD-F2FD-488F-B699-7E248E4B95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576AEAAD-F2FD-488F-B699-7E248E4B95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graphicEl>
                                              <a:dgm id="{576AEAAD-F2FD-488F-B699-7E248E4B95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graphicEl>
                                              <a:dgm id="{576AEAAD-F2FD-488F-B699-7E248E4B95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E71C77-42EB-4060-9DF1-5927DB98A0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dgm id="{88E71C77-42EB-4060-9DF1-5927DB98A0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88E71C77-42EB-4060-9DF1-5927DB98A0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graphicEl>
                                              <a:dgm id="{88E71C77-42EB-4060-9DF1-5927DB98A0F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1F4EDA9-9322-41EA-88C8-09D807A025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dgm id="{31F4EDA9-9322-41EA-88C8-09D807A025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dgm id="{31F4EDA9-9322-41EA-88C8-09D807A025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31F4EDA9-9322-41EA-88C8-09D807A025D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77D2239-3125-40F9-8EFA-98B479CA73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graphicEl>
                                              <a:dgm id="{677D2239-3125-40F9-8EFA-98B479CA73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677D2239-3125-40F9-8EFA-98B479CA73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graphicEl>
                                              <a:dgm id="{677D2239-3125-40F9-8EFA-98B479CA732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3C15C34-74EF-4B08-8F2D-3F4EC92106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>
                                            <p:graphicEl>
                                              <a:dgm id="{33C15C34-74EF-4B08-8F2D-3F4EC92106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graphicEl>
                                              <a:dgm id="{33C15C34-74EF-4B08-8F2D-3F4EC92106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graphicEl>
                                              <a:dgm id="{33C15C34-74EF-4B08-8F2D-3F4EC92106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5FF78E9-6BAE-48C5-B96C-E0A02A43C7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graphicEl>
                                              <a:dgm id="{A5FF78E9-6BAE-48C5-B96C-E0A02A43C7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>
                                            <p:graphicEl>
                                              <a:dgm id="{A5FF78E9-6BAE-48C5-B96C-E0A02A43C7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>
                                            <p:graphicEl>
                                              <a:dgm id="{A5FF78E9-6BAE-48C5-B96C-E0A02A43C7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Credit and Debit Cards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6539176"/>
              </p:ext>
            </p:extLst>
          </p:nvPr>
        </p:nvGraphicFramePr>
        <p:xfrm>
          <a:off x="609601" y="1905000"/>
          <a:ext cx="7818438" cy="43418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6858000" y="5105394"/>
            <a:ext cx="2146419" cy="1200329"/>
            <a:chOff x="6934198" y="4637346"/>
            <a:chExt cx="2057402" cy="1038124"/>
          </a:xfrm>
        </p:grpSpPr>
        <p:sp>
          <p:nvSpPr>
            <p:cNvPr id="6" name="TextBox 5"/>
            <p:cNvSpPr txBox="1"/>
            <p:nvPr/>
          </p:nvSpPr>
          <p:spPr>
            <a:xfrm>
              <a:off x="6934198" y="4637346"/>
              <a:ext cx="2057402" cy="1038124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r"/>
              <a:r>
                <a:rPr lang="en-US" dirty="0" smtClean="0"/>
                <a:t>Use a credit </a:t>
              </a:r>
              <a:br>
                <a:rPr lang="en-US" dirty="0" smtClean="0"/>
              </a:br>
              <a:r>
                <a:rPr lang="en-US" dirty="0" smtClean="0"/>
                <a:t>card instead </a:t>
              </a:r>
              <a:br>
                <a:rPr lang="en-US" dirty="0" smtClean="0"/>
              </a:br>
              <a:r>
                <a:rPr lang="en-US" dirty="0" smtClean="0"/>
                <a:t>of a debit card for online purchases!</a:t>
              </a:r>
              <a:endParaRPr lang="en-US" dirty="0"/>
            </a:p>
          </p:txBody>
        </p:sp>
        <p:pic>
          <p:nvPicPr>
            <p:cNvPr id="7" name="Picture 14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 rot="20988166">
              <a:off x="7032985" y="4683410"/>
              <a:ext cx="564621" cy="4957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2431750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A2354E9-CBC0-4456-AE42-D0EE29B3CC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3A2354E9-CBC0-4456-AE42-D0EE29B3CC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3A2354E9-CBC0-4456-AE42-D0EE29B3CC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9AD366B-004F-4A72-B952-2976EBDD28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99AD366B-004F-4A72-B952-2976EBDD28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99AD366B-004F-4A72-B952-2976EBDD28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AC6BBDA-A78E-412B-BE7E-D9312E90A4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dgm id="{AAC6BBDA-A78E-412B-BE7E-D9312E90A4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AAC6BBDA-A78E-412B-BE7E-D9312E90A4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CC0F87F-B571-41E0-878A-9EE9676715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graphicEl>
                                              <a:dgm id="{BCC0F87F-B571-41E0-878A-9EE9676715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dgm id="{BCC0F87F-B571-41E0-878A-9EE9676715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C:\Users\Nicole Wanago\AppData\Local\Microsoft\Windows\Temporary Internet Files\Content.IE5\5HNRN00G\MP90044295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164425"/>
            <a:ext cx="3086155" cy="2053801"/>
          </a:xfrm>
          <a:prstGeom prst="rect">
            <a:avLst/>
          </a:prstGeom>
          <a:ln w="38100">
            <a:solidFill>
              <a:schemeClr val="accent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/>
          <p:cNvGrpSpPr/>
          <p:nvPr/>
        </p:nvGrpSpPr>
        <p:grpSpPr>
          <a:xfrm>
            <a:off x="4038601" y="1406495"/>
            <a:ext cx="4495800" cy="1569660"/>
            <a:chOff x="3733800" y="2743200"/>
            <a:chExt cx="4495800" cy="1569660"/>
          </a:xfrm>
        </p:grpSpPr>
        <p:sp>
          <p:nvSpPr>
            <p:cNvPr id="8" name="TextBox 7"/>
            <p:cNvSpPr txBox="1"/>
            <p:nvPr/>
          </p:nvSpPr>
          <p:spPr>
            <a:xfrm>
              <a:off x="3733800" y="2743200"/>
              <a:ext cx="4495800" cy="1569660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r"/>
              <a:r>
                <a:rPr lang="en-US" sz="3200" dirty="0" smtClean="0"/>
                <a:t>What could </a:t>
              </a:r>
              <a:br>
                <a:rPr lang="en-US" sz="3200" dirty="0" smtClean="0"/>
              </a:br>
              <a:r>
                <a:rPr lang="en-US" sz="3200" dirty="0" smtClean="0"/>
                <a:t>Lucy have done to </a:t>
              </a:r>
              <a:br>
                <a:rPr lang="en-US" sz="3200" dirty="0" smtClean="0"/>
              </a:br>
              <a:r>
                <a:rPr lang="en-US" sz="3200" dirty="0" smtClean="0"/>
                <a:t>minimize her risk?</a:t>
              </a:r>
              <a:endParaRPr lang="en-US" sz="3200" dirty="0"/>
            </a:p>
          </p:txBody>
        </p:sp>
        <p:pic>
          <p:nvPicPr>
            <p:cNvPr id="9" name="Picture 14" descr="C:\Users\Owner\AppData\Local\Microsoft\Windows\Temporary Internet Files\Content.IE5\ORN1PCQR\MCj04337970000[1]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3733800" y="2922581"/>
              <a:ext cx="1246168" cy="12108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TextBox 10"/>
          <p:cNvSpPr txBox="1"/>
          <p:nvPr/>
        </p:nvSpPr>
        <p:spPr>
          <a:xfrm>
            <a:off x="685800" y="3657600"/>
            <a:ext cx="75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09600" y="3711476"/>
            <a:ext cx="7924801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US" sz="2400" dirty="0" smtClean="0"/>
              <a:t>Mail her documents from a secure post office location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400" dirty="0" smtClean="0"/>
              <a:t>Use a PIN number that is not easy to guess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400" dirty="0" smtClean="0"/>
              <a:t>Shred documents that contain personal information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400" dirty="0" smtClean="0"/>
              <a:t>Use secure websites and computers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400" dirty="0" smtClean="0"/>
              <a:t>Use privacy settings on social networking sites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400" dirty="0" smtClean="0"/>
              <a:t>Never give personal information out via email</a:t>
            </a:r>
          </a:p>
        </p:txBody>
      </p:sp>
    </p:spTree>
    <p:extLst>
      <p:ext uri="{BB962C8B-B14F-4D97-AF65-F5344CB8AC3E}">
        <p14:creationId xmlns:p14="http://schemas.microsoft.com/office/powerpoint/2010/main" val="170921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Fraud Protection Services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95471"/>
              </p:ext>
            </p:extLst>
          </p:nvPr>
        </p:nvGraphicFramePr>
        <p:xfrm>
          <a:off x="533400" y="2743200"/>
          <a:ext cx="8077200" cy="198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38200" y="20574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Companies may offer various types of services including: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51054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You are your best advocate!</a:t>
            </a:r>
            <a:endParaRPr lang="en-US" sz="2400" dirty="0"/>
          </a:p>
        </p:txBody>
      </p:sp>
      <p:grpSp>
        <p:nvGrpSpPr>
          <p:cNvPr id="10" name="Group 9"/>
          <p:cNvGrpSpPr/>
          <p:nvPr/>
        </p:nvGrpSpPr>
        <p:grpSpPr>
          <a:xfrm>
            <a:off x="6858000" y="5105398"/>
            <a:ext cx="2146419" cy="1477327"/>
            <a:chOff x="6934198" y="4637346"/>
            <a:chExt cx="2057402" cy="1277689"/>
          </a:xfrm>
        </p:grpSpPr>
        <p:sp>
          <p:nvSpPr>
            <p:cNvPr id="11" name="TextBox 10"/>
            <p:cNvSpPr txBox="1"/>
            <p:nvPr/>
          </p:nvSpPr>
          <p:spPr>
            <a:xfrm>
              <a:off x="6934198" y="4637346"/>
              <a:ext cx="2057402" cy="1277689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r"/>
              <a:r>
                <a:rPr lang="en-US" dirty="0" smtClean="0"/>
                <a:t>Closely evaluate services to </a:t>
              </a:r>
              <a:br>
                <a:rPr lang="en-US" dirty="0" smtClean="0"/>
              </a:br>
              <a:r>
                <a:rPr lang="en-US" dirty="0" smtClean="0"/>
                <a:t>know what is covered, fees and company reputation</a:t>
              </a:r>
              <a:endParaRPr lang="en-US" dirty="0"/>
            </a:p>
          </p:txBody>
        </p:sp>
        <p:pic>
          <p:nvPicPr>
            <p:cNvPr id="12" name="Picture 14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 rot="20988166">
              <a:off x="7055797" y="4683410"/>
              <a:ext cx="564621" cy="4957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74204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E612CB4-E521-4F91-A848-2F9F966A35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graphicEl>
                                              <a:dgm id="{EE612CB4-E521-4F91-A848-2F9F966A35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graphicEl>
                                              <a:dgm id="{EE612CB4-E521-4F91-A848-2F9F966A35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B317136-BEE8-4F4D-B061-1D7FA5D0CE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graphicEl>
                                              <a:dgm id="{3B317136-BEE8-4F4D-B061-1D7FA5D0CE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graphicEl>
                                              <a:dgm id="{3B317136-BEE8-4F4D-B061-1D7FA5D0CE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23C8623-88CB-431E-A11E-8BE3847E3B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graphicEl>
                                              <a:dgm id="{923C8623-88CB-431E-A11E-8BE3847E3B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graphicEl>
                                              <a:dgm id="{923C8623-88CB-431E-A11E-8BE3847E3B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Recognize Fraud Early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0801428"/>
              </p:ext>
            </p:extLst>
          </p:nvPr>
        </p:nvGraphicFramePr>
        <p:xfrm>
          <a:off x="609601" y="1982787"/>
          <a:ext cx="8000999" cy="41894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609600" y="6324600"/>
            <a:ext cx="7848600" cy="461665"/>
            <a:chOff x="609600" y="6324600"/>
            <a:chExt cx="7848600" cy="461665"/>
          </a:xfrm>
        </p:grpSpPr>
        <p:sp>
          <p:nvSpPr>
            <p:cNvPr id="6" name="TextBox 5"/>
            <p:cNvSpPr txBox="1"/>
            <p:nvPr/>
          </p:nvSpPr>
          <p:spPr>
            <a:xfrm>
              <a:off x="609600" y="6324600"/>
              <a:ext cx="7848600" cy="461665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Could Lucy have recognized the theft earlier?</a:t>
              </a:r>
              <a:endParaRPr lang="en-US" sz="2400" dirty="0"/>
            </a:p>
          </p:txBody>
        </p:sp>
        <p:pic>
          <p:nvPicPr>
            <p:cNvPr id="7" name="Picture 14" descr="C:\Users\Owner\AppData\Local\Microsoft\Windows\Temporary Internet Files\Content.IE5\ORN1PCQR\MCj04337970000[1].png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701305" y="6340105"/>
              <a:ext cx="441695" cy="4416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2548126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9D9B361-8F0E-4952-8A60-6D3BD77FEF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A9D9B361-8F0E-4952-8A60-6D3BD77FEF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A9D9B361-8F0E-4952-8A60-6D3BD77FEF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2651782-F2F8-4FB5-8C25-85A41859A6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B2651782-F2F8-4FB5-8C25-85A41859A6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B2651782-F2F8-4FB5-8C25-85A41859A6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2B8DD7A-D6CF-4FD6-81CE-2996C01671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graphicEl>
                                              <a:dgm id="{A2B8DD7A-D6CF-4FD6-81CE-2996C01671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graphicEl>
                                              <a:dgm id="{A2B8DD7A-D6CF-4FD6-81CE-2996C01671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8D11BB4-5085-4BF6-8B86-788E2D2BD1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graphicEl>
                                              <a:dgm id="{D8D11BB4-5085-4BF6-8B86-788E2D2BD1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graphicEl>
                                              <a:dgm id="{D8D11BB4-5085-4BF6-8B86-788E2D2BD1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AE8041D-35C4-4AE6-BD84-FB6C8C06D6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dgm id="{7AE8041D-35C4-4AE6-BD84-FB6C8C06D6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dgm id="{7AE8041D-35C4-4AE6-BD84-FB6C8C06D6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56EAA2C-D10C-4026-AADF-A04ED40A45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graphicEl>
                                              <a:dgm id="{C56EAA2C-D10C-4026-AADF-A04ED40A45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graphicEl>
                                              <a:dgm id="{C56EAA2C-D10C-4026-AADF-A04ED40A45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D921880-F274-4D6F-AD3C-1D858672CD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graphicEl>
                                              <a:dgm id="{8D921880-F274-4D6F-AD3C-1D858672CD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graphicEl>
                                              <a:dgm id="{8D921880-F274-4D6F-AD3C-1D858672CD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9A33D5F-0D5D-4F1A-B762-E416C653EC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graphicEl>
                                              <a:dgm id="{B9A33D5F-0D5D-4F1A-B762-E416C653EC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graphicEl>
                                              <a:dgm id="{B9A33D5F-0D5D-4F1A-B762-E416C653EC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3CF8436-9F67-4973-95B0-3981CE27B6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graphicEl>
                                              <a:dgm id="{43CF8436-9F67-4973-95B0-3981CE27B6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graphicEl>
                                              <a:dgm id="{43CF8436-9F67-4973-95B0-3981CE27B6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7A81953-1E15-4902-8B43-D2021602A6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graphicEl>
                                              <a:dgm id="{D7A81953-1E15-4902-8B43-D2021602A6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graphicEl>
                                              <a:dgm id="{D7A81953-1E15-4902-8B43-D2021602A6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F27833A-7F10-4641-AD9E-2713776397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graphicEl>
                                              <a:dgm id="{CF27833A-7F10-4641-AD9E-2713776397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graphicEl>
                                              <a:dgm id="{CF27833A-7F10-4641-AD9E-2713776397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Fraud</a:t>
            </a:r>
            <a:endParaRPr lang="en-US" sz="4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4264856"/>
              </p:ext>
            </p:extLst>
          </p:nvPr>
        </p:nvGraphicFramePr>
        <p:xfrm>
          <a:off x="609600" y="3886200"/>
          <a:ext cx="7924800" cy="251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" y="2438400"/>
            <a:ext cx="7848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Fraud – an intentional effort to deceive another individual for personal gain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6096000" y="22098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477000" y="4731603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Compromised </a:t>
            </a:r>
            <a:r>
              <a:rPr lang="en-US" sz="2400" dirty="0"/>
              <a:t>h</a:t>
            </a:r>
            <a:r>
              <a:rPr lang="en-US" sz="2400" dirty="0" smtClean="0"/>
              <a:t>ealth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26520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BF039D5-7B06-49CD-93ED-AA38FCA754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7BF039D5-7B06-49CD-93ED-AA38FCA754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7BF039D5-7B06-49CD-93ED-AA38FCA754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5242F84-44F9-4FD0-9892-29F83C75A7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C5242F84-44F9-4FD0-9892-29F83C75A7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C5242F84-44F9-4FD0-9892-29F83C75A7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2594ED6-5093-421E-BD13-BB18AB468A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dgm id="{F2594ED6-5093-421E-BD13-BB18AB468A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F2594ED6-5093-421E-BD13-BB18AB468A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E176F44-4856-40C3-ADCE-FEB4442B18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graphicEl>
                                              <a:dgm id="{2E176F44-4856-40C3-ADCE-FEB4442B18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dgm id="{2E176F44-4856-40C3-ADCE-FEB4442B18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You Are a Victim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461081"/>
              </p:ext>
            </p:extLst>
          </p:nvPr>
        </p:nvGraphicFramePr>
        <p:xfrm>
          <a:off x="636587" y="1524000"/>
          <a:ext cx="7794625" cy="4225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2" name="Group 11"/>
          <p:cNvGrpSpPr/>
          <p:nvPr/>
        </p:nvGrpSpPr>
        <p:grpSpPr>
          <a:xfrm>
            <a:off x="1053981" y="4952998"/>
            <a:ext cx="7099419" cy="646331"/>
            <a:chOff x="1905000" y="4953000"/>
            <a:chExt cx="7099419" cy="646331"/>
          </a:xfrm>
        </p:grpSpPr>
        <p:sp>
          <p:nvSpPr>
            <p:cNvPr id="6" name="TextBox 5"/>
            <p:cNvSpPr txBox="1"/>
            <p:nvPr/>
          </p:nvSpPr>
          <p:spPr>
            <a:xfrm>
              <a:off x="1905000" y="4953000"/>
              <a:ext cx="7099419" cy="646331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r"/>
              <a:r>
                <a:rPr lang="en-US" dirty="0" smtClean="0"/>
                <a:t>The Stop Fraud website will tell you which agency </a:t>
              </a:r>
              <a:br>
                <a:rPr lang="en-US" dirty="0" smtClean="0"/>
              </a:br>
              <a:r>
                <a:rPr lang="en-US" dirty="0" smtClean="0"/>
                <a:t>to report to and provide specific tips depending on the type of fraud</a:t>
              </a:r>
              <a:endParaRPr lang="en-US" dirty="0"/>
            </a:p>
          </p:txBody>
        </p:sp>
        <p:pic>
          <p:nvPicPr>
            <p:cNvPr id="7" name="Picture 14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 rot="20988166">
              <a:off x="1937927" y="5064085"/>
              <a:ext cx="584758" cy="424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" name="Group 8"/>
          <p:cNvGrpSpPr/>
          <p:nvPr/>
        </p:nvGrpSpPr>
        <p:grpSpPr>
          <a:xfrm>
            <a:off x="685800" y="6248400"/>
            <a:ext cx="7848600" cy="461665"/>
            <a:chOff x="609600" y="6324600"/>
            <a:chExt cx="7848600" cy="461665"/>
          </a:xfrm>
        </p:grpSpPr>
        <p:sp>
          <p:nvSpPr>
            <p:cNvPr id="10" name="TextBox 9"/>
            <p:cNvSpPr txBox="1"/>
            <p:nvPr/>
          </p:nvSpPr>
          <p:spPr>
            <a:xfrm>
              <a:off x="609600" y="6324600"/>
              <a:ext cx="7848600" cy="461665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What steps should Lucy take?</a:t>
              </a:r>
              <a:endParaRPr lang="en-US" sz="2400" dirty="0"/>
            </a:p>
          </p:txBody>
        </p:sp>
        <p:pic>
          <p:nvPicPr>
            <p:cNvPr id="11" name="Picture 14" descr="C:\Users\Owner\AppData\Local\Microsoft\Windows\Temporary Internet Files\Content.IE5\ORN1PCQR\MCj04337970000[1].png"/>
            <p:cNvPicPr>
              <a:picLocks noChangeAspect="1" noChangeArrowheads="1"/>
            </p:cNvPicPr>
            <p:nvPr/>
          </p:nvPicPr>
          <p:blipFill>
            <a:blip r:embed="rId8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701305" y="6340105"/>
              <a:ext cx="441695" cy="4416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2958899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9EF2051-3327-441C-9A32-F7A6C39E27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29EF2051-3327-441C-9A32-F7A6C39E27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29EF2051-3327-441C-9A32-F7A6C39E27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882FF12-DD2F-49C9-AA34-7FD6F31A39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graphicEl>
                                              <a:dgm id="{E882FF12-DD2F-49C9-AA34-7FD6F31A39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graphicEl>
                                              <a:dgm id="{E882FF12-DD2F-49C9-AA34-7FD6F31A39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38967F6-7544-473E-BCBA-BD01341BC5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graphicEl>
                                              <a:dgm id="{338967F6-7544-473E-BCBA-BD01341BC5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graphicEl>
                                              <a:dgm id="{338967F6-7544-473E-BCBA-BD01341BC5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761B303-A95C-4E01-8C8A-2B2E3B1DA3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graphicEl>
                                              <a:dgm id="{4761B303-A95C-4E01-8C8A-2B2E3B1DA3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graphicEl>
                                              <a:dgm id="{4761B303-A95C-4E01-8C8A-2B2E3B1DA3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97EAFFF-BB3D-4E6E-AEBA-186C00CD22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graphicEl>
                                              <a:dgm id="{997EAFFF-BB3D-4E6E-AEBA-186C00CD22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graphicEl>
                                              <a:dgm id="{997EAFFF-BB3D-4E6E-AEBA-186C00CD22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Most Common Government Protection Agencies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388834"/>
              </p:ext>
            </p:extLst>
          </p:nvPr>
        </p:nvGraphicFramePr>
        <p:xfrm>
          <a:off x="633413" y="2020888"/>
          <a:ext cx="7794625" cy="4225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67000" y="4572000"/>
            <a:ext cx="563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Protects the public health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2667000" y="5540514"/>
            <a:ext cx="563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Regulates interstate and international communication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2667000" y="3337267"/>
            <a:ext cx="5638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Makes markets for consumer financial products and services work for Americans</a:t>
            </a:r>
            <a:endParaRPr lang="en-US" sz="2000" dirty="0"/>
          </a:p>
        </p:txBody>
      </p:sp>
      <p:sp>
        <p:nvSpPr>
          <p:cNvPr id="8" name="Rectangle 7"/>
          <p:cNvSpPr/>
          <p:nvPr/>
        </p:nvSpPr>
        <p:spPr>
          <a:xfrm>
            <a:off x="2667000" y="2249269"/>
            <a:ext cx="5715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Prevent business practices that are anticompetitive, deceptive or unfair to consumers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29840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BB8BE22-F03E-4343-B6FF-01F78624BD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BBB8BE22-F03E-4343-B6FF-01F78624BD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BBB8BE22-F03E-4343-B6FF-01F78624BD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14259BF-F7F0-4771-ADB8-2A9A7A7548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graphicEl>
                                              <a:dgm id="{414259BF-F7F0-4771-ADB8-2A9A7A7548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graphicEl>
                                              <a:dgm id="{414259BF-F7F0-4771-ADB8-2A9A7A7548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B817B06-A761-467E-82D4-A2211E82DB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graphicEl>
                                              <a:dgm id="{2B817B06-A761-467E-82D4-A2211E82DB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graphicEl>
                                              <a:dgm id="{2B817B06-A761-467E-82D4-A2211E82DB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AE7DF8C-99EB-460E-A63E-FD64C5BC18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dgm id="{6AE7DF8C-99EB-460E-A63E-FD64C5BC18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dgm id="{6AE7DF8C-99EB-460E-A63E-FD64C5BC18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81CD2B9-661A-4377-8BFE-B167F144CB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graphicEl>
                                              <a:dgm id="{B81CD2B9-661A-4377-8BFE-B167F144CB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graphicEl>
                                              <a:dgm id="{B81CD2B9-661A-4377-8BFE-B167F144CB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66F7783-3A7F-45CC-822C-8D5AE505A1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graphicEl>
                                              <a:dgm id="{C66F7783-3A7F-45CC-822C-8D5AE505A1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graphicEl>
                                              <a:dgm id="{C66F7783-3A7F-45CC-822C-8D5AE505A1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350713-984D-4D0D-AB22-C9987C3049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graphicEl>
                                              <a:dgm id="{DE350713-984D-4D0D-AB22-C9987C3049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graphicEl>
                                              <a:dgm id="{DE350713-984D-4D0D-AB22-C9987C3049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5FED439-99A1-4550-9893-E9A4D66A96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">
                                            <p:graphicEl>
                                              <a:dgm id="{F5FED439-99A1-4550-9893-E9A4D66A96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">
                                            <p:graphicEl>
                                              <a:dgm id="{F5FED439-99A1-4550-9893-E9A4D66A96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AD33EF6-C717-4E7A-9E9F-5FEFEEFCDD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>
                                            <p:graphicEl>
                                              <a:dgm id="{2AD33EF6-C717-4E7A-9E9F-5FEFEEFCDD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>
                                            <p:graphicEl>
                                              <a:dgm id="{2AD33EF6-C717-4E7A-9E9F-5FEFEEFCDD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9BA63DF-30A6-4204-AD0D-EC565F9BA1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graphicEl>
                                              <a:dgm id="{79BA63DF-30A6-4204-AD0D-EC565F9BA1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graphicEl>
                                              <a:dgm id="{79BA63DF-30A6-4204-AD0D-EC565F9BA1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AFD3A0C-0F70-4408-A12C-7559D3D569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>
                                            <p:graphicEl>
                                              <a:dgm id="{EAFD3A0C-0F70-4408-A12C-7559D3D569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>
                                            <p:graphicEl>
                                              <a:dgm id="{EAFD3A0C-0F70-4408-A12C-7559D3D569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F158412-A4F6-44F1-BB3A-01CF5ED5D6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">
                                            <p:graphicEl>
                                              <a:dgm id="{EF158412-A4F6-44F1-BB3A-01CF5ED5D6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">
                                            <p:graphicEl>
                                              <a:dgm id="{EF158412-A4F6-44F1-BB3A-01CF5ED5D6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lvlOne"/>
        </p:bldSub>
      </p:bldGraphic>
      <p:bldP spid="5" grpId="0"/>
      <p:bldP spid="6" grpId="0"/>
      <p:bldP spid="7" grpId="0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Most Common Government Protection Agencies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1868936"/>
              </p:ext>
            </p:extLst>
          </p:nvPr>
        </p:nvGraphicFramePr>
        <p:xfrm>
          <a:off x="633413" y="2020888"/>
          <a:ext cx="7794625" cy="4225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67000" y="5486400"/>
            <a:ext cx="563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Protects the United States and its citizens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2657742" y="4019490"/>
            <a:ext cx="5638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Enforce tax laws</a:t>
            </a:r>
            <a:endParaRPr lang="en-US" sz="2000" dirty="0"/>
          </a:p>
        </p:txBody>
      </p:sp>
      <p:sp>
        <p:nvSpPr>
          <p:cNvPr id="8" name="Rectangle 7"/>
          <p:cNvSpPr/>
          <p:nvPr/>
        </p:nvSpPr>
        <p:spPr>
          <a:xfrm>
            <a:off x="2685872" y="2416314"/>
            <a:ext cx="5715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Protect investors and maintain fair, orderly and efficient financial markets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63374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BB8BE22-F03E-4343-B6FF-01F78624BD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BBB8BE22-F03E-4343-B6FF-01F78624BD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BBB8BE22-F03E-4343-B6FF-01F78624BD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14259BF-F7F0-4771-ADB8-2A9A7A7548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graphicEl>
                                              <a:dgm id="{414259BF-F7F0-4771-ADB8-2A9A7A7548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graphicEl>
                                              <a:dgm id="{414259BF-F7F0-4771-ADB8-2A9A7A7548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AFD3A0C-0F70-4408-A12C-7559D3D569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graphicEl>
                                              <a:dgm id="{EAFD3A0C-0F70-4408-A12C-7559D3D569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graphicEl>
                                              <a:dgm id="{EAFD3A0C-0F70-4408-A12C-7559D3D569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B817B06-A761-467E-82D4-A2211E82DB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dgm id="{2B817B06-A761-467E-82D4-A2211E82DB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dgm id="{2B817B06-A761-467E-82D4-A2211E82DB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AE7DF8C-99EB-460E-A63E-FD64C5BC18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graphicEl>
                                              <a:dgm id="{6AE7DF8C-99EB-460E-A63E-FD64C5BC18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6AE7DF8C-99EB-460E-A63E-FD64C5BC18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F158412-A4F6-44F1-BB3A-01CF5ED5D6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graphicEl>
                                              <a:dgm id="{EF158412-A4F6-44F1-BB3A-01CF5ED5D6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graphicEl>
                                              <a:dgm id="{EF158412-A4F6-44F1-BB3A-01CF5ED5D6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66F7783-3A7F-45CC-822C-8D5AE505A1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graphicEl>
                                              <a:dgm id="{C66F7783-3A7F-45CC-822C-8D5AE505A1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graphicEl>
                                              <a:dgm id="{C66F7783-3A7F-45CC-822C-8D5AE505A1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81CD2B9-661A-4377-8BFE-B167F144CB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graphicEl>
                                              <a:dgm id="{B81CD2B9-661A-4377-8BFE-B167F144CB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graphicEl>
                                              <a:dgm id="{B81CD2B9-661A-4377-8BFE-B167F144CB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350713-984D-4D0D-AB22-C9987C3049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graphicEl>
                                              <a:dgm id="{DE350713-984D-4D0D-AB22-C9987C3049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graphicEl>
                                              <a:dgm id="{DE350713-984D-4D0D-AB22-C9987C3049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  <p:bldP spid="5" grpId="0"/>
      <p:bldP spid="7" grpId="0"/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Solve the Mystery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Answer Questions Correctly to Earn Clues!</a:t>
            </a:r>
          </a:p>
          <a:p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6" name="Picture 8" descr="C:\Users\Nicole Wanago\AppData\Local\Microsoft\Windows\Temporary Internet Files\Content.IE5\5HNRN00G\MP90044295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4978" y="304800"/>
            <a:ext cx="3778577" cy="2514600"/>
          </a:xfrm>
          <a:prstGeom prst="rect">
            <a:avLst/>
          </a:prstGeom>
          <a:ln w="38100">
            <a:solidFill>
              <a:schemeClr val="accent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531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658" y="722589"/>
            <a:ext cx="7024744" cy="95381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Who is Lucy’s </a:t>
            </a:r>
            <a:r>
              <a:rPr lang="en-US" dirty="0"/>
              <a:t>S</a:t>
            </a:r>
            <a:r>
              <a:rPr lang="en-US" dirty="0" smtClean="0"/>
              <a:t>cammer? – Act 3</a:t>
            </a:r>
            <a:endParaRPr lang="en-US" dirty="0"/>
          </a:p>
        </p:txBody>
      </p:sp>
      <p:pic>
        <p:nvPicPr>
          <p:cNvPr id="3" name="Picture 8" descr="C:\Users\Nicole Wanago\AppData\Local\Microsoft\Windows\Temporary Internet Files\Content.IE5\5HNRN00G\MP90044295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727" y="1887086"/>
            <a:ext cx="2715588" cy="1807193"/>
          </a:xfrm>
          <a:prstGeom prst="rect">
            <a:avLst/>
          </a:prstGeom>
          <a:ln w="38100">
            <a:solidFill>
              <a:schemeClr val="accent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79834" y="2333483"/>
            <a:ext cx="373380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Make Your Guess!</a:t>
            </a:r>
            <a:endParaRPr lang="en-US" sz="2400" dirty="0"/>
          </a:p>
        </p:txBody>
      </p:sp>
      <p:pic>
        <p:nvPicPr>
          <p:cNvPr id="5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-611834">
            <a:off x="7640669" y="1826566"/>
            <a:ext cx="906625" cy="796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 rot="21243087">
            <a:off x="5459826" y="5441921"/>
            <a:ext cx="3505200" cy="1139825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lvl="1" algn="ctr">
              <a:defRPr/>
            </a:pPr>
            <a:r>
              <a:rPr lang="en-US" sz="2800" b="1" dirty="0">
                <a:solidFill>
                  <a:srgbClr val="7030A0"/>
                </a:solidFill>
                <a:cs typeface="Arial" pitchFamily="34" charset="0"/>
              </a:rPr>
              <a:t>Professor Plum</a:t>
            </a:r>
          </a:p>
          <a:p>
            <a:pPr lvl="1" algn="ctr">
              <a:defRPr/>
            </a:pPr>
            <a:r>
              <a:rPr lang="en-US" sz="2000" dirty="0">
                <a:cs typeface="Arial" pitchFamily="34" charset="0"/>
              </a:rPr>
              <a:t>Searched Lucy’s online banking website</a:t>
            </a:r>
          </a:p>
        </p:txBody>
      </p:sp>
      <p:sp>
        <p:nvSpPr>
          <p:cNvPr id="8" name="TextBox 7"/>
          <p:cNvSpPr txBox="1"/>
          <p:nvPr/>
        </p:nvSpPr>
        <p:spPr>
          <a:xfrm rot="559845">
            <a:off x="4721446" y="4129088"/>
            <a:ext cx="2895600" cy="113982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lvl="1" algn="ctr">
              <a:defRPr/>
            </a:pPr>
            <a:r>
              <a:rPr lang="en-US" sz="2800" b="1" dirty="0">
                <a:solidFill>
                  <a:srgbClr val="FFFFFF">
                    <a:lumMod val="50000"/>
                  </a:srgbClr>
                </a:solidFill>
                <a:cs typeface="Arial" pitchFamily="34" charset="0"/>
              </a:rPr>
              <a:t>Mrs. White</a:t>
            </a:r>
          </a:p>
          <a:p>
            <a:pPr lvl="1" algn="ctr">
              <a:defRPr/>
            </a:pPr>
            <a:r>
              <a:rPr lang="en-US" sz="2000" dirty="0">
                <a:cs typeface="Arial" pitchFamily="34" charset="0"/>
              </a:rPr>
              <a:t>Searched through Lucy’s discarded mail</a:t>
            </a:r>
          </a:p>
        </p:txBody>
      </p:sp>
      <p:sp>
        <p:nvSpPr>
          <p:cNvPr id="9" name="TextBox 8"/>
          <p:cNvSpPr txBox="1"/>
          <p:nvPr/>
        </p:nvSpPr>
        <p:spPr>
          <a:xfrm rot="449108">
            <a:off x="2453793" y="4651865"/>
            <a:ext cx="2498725" cy="1569660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lvl="1" algn="ctr">
              <a:defRPr/>
            </a:pPr>
            <a:r>
              <a:rPr lang="en-US" sz="2800" b="1" dirty="0">
                <a:solidFill>
                  <a:srgbClr val="0070C0"/>
                </a:solidFill>
                <a:cs typeface="Arial" pitchFamily="34" charset="0"/>
              </a:rPr>
              <a:t>Mrs. Peacock</a:t>
            </a:r>
          </a:p>
          <a:p>
            <a:pPr lvl="1" algn="ctr">
              <a:defRPr/>
            </a:pPr>
            <a:r>
              <a:rPr lang="en-US" sz="2000" dirty="0">
                <a:cs typeface="Arial" pitchFamily="34" charset="0"/>
              </a:rPr>
              <a:t>Guessed Lucy’s PIN number</a:t>
            </a:r>
          </a:p>
        </p:txBody>
      </p:sp>
      <p:sp>
        <p:nvSpPr>
          <p:cNvPr id="6" name="TextBox 5"/>
          <p:cNvSpPr txBox="1"/>
          <p:nvPr/>
        </p:nvSpPr>
        <p:spPr>
          <a:xfrm rot="20764094">
            <a:off x="321886" y="4263254"/>
            <a:ext cx="3141032" cy="11398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1" algn="ctr">
              <a:defRPr/>
            </a:pPr>
            <a:r>
              <a:rPr lang="en-US" sz="2800" b="1" dirty="0">
                <a:solidFill>
                  <a:srgbClr val="FFC000"/>
                </a:solidFill>
                <a:cs typeface="Arial" pitchFamily="34" charset="0"/>
              </a:rPr>
              <a:t>Colonel Mustard</a:t>
            </a:r>
          </a:p>
          <a:p>
            <a:pPr lvl="1" algn="ctr">
              <a:defRPr/>
            </a:pPr>
            <a:r>
              <a:rPr lang="en-US" sz="2000" dirty="0">
                <a:cs typeface="Arial" pitchFamily="34" charset="0"/>
              </a:rPr>
              <a:t>Searched through Lucy’s outgoing mail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685800" y="3901892"/>
            <a:ext cx="7772400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8703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Types of Fraud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8845434"/>
              </p:ext>
            </p:extLst>
          </p:nvPr>
        </p:nvGraphicFramePr>
        <p:xfrm>
          <a:off x="633413" y="2020888"/>
          <a:ext cx="7977187" cy="3414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3" name="Group 2"/>
          <p:cNvGrpSpPr/>
          <p:nvPr/>
        </p:nvGrpSpPr>
        <p:grpSpPr>
          <a:xfrm>
            <a:off x="2895600" y="5435262"/>
            <a:ext cx="6096000" cy="646331"/>
            <a:chOff x="2895600" y="5435262"/>
            <a:chExt cx="6096000" cy="646331"/>
          </a:xfrm>
        </p:grpSpPr>
        <p:sp>
          <p:nvSpPr>
            <p:cNvPr id="7" name="TextBox 6"/>
            <p:cNvSpPr txBox="1"/>
            <p:nvPr/>
          </p:nvSpPr>
          <p:spPr>
            <a:xfrm>
              <a:off x="2895600" y="5435262"/>
              <a:ext cx="6096000" cy="646331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r"/>
              <a:r>
                <a:rPr lang="en-US" dirty="0" smtClean="0"/>
                <a:t>Identity theft was the largest consumer fraud complaint </a:t>
              </a:r>
              <a:br>
                <a:rPr lang="en-US" dirty="0" smtClean="0"/>
              </a:br>
              <a:r>
                <a:rPr lang="en-US" dirty="0" smtClean="0"/>
                <a:t>reported to the Federal Trade Commission in 2010</a:t>
              </a:r>
              <a:endParaRPr lang="en-US" dirty="0"/>
            </a:p>
          </p:txBody>
        </p:sp>
        <p:pic>
          <p:nvPicPr>
            <p:cNvPr id="6" name="Picture 14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 rot="20988166">
              <a:off x="3087424" y="5539764"/>
              <a:ext cx="564621" cy="4957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3077012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1402AA9-30D0-4CC7-8809-20E962B6D2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E1402AA9-30D0-4CC7-8809-20E962B6D2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E1402AA9-30D0-4CC7-8809-20E962B6D2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4ABCD58-F9BC-437F-82FF-10380E8458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E4ABCD58-F9BC-437F-82FF-10380E8458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E4ABCD58-F9BC-437F-82FF-10380E8458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Types of Fraud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8042193"/>
              </p:ext>
            </p:extLst>
          </p:nvPr>
        </p:nvGraphicFramePr>
        <p:xfrm>
          <a:off x="533400" y="1905000"/>
          <a:ext cx="8000999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609600" y="6324600"/>
            <a:ext cx="7848600" cy="461665"/>
            <a:chOff x="609600" y="6324600"/>
            <a:chExt cx="7848600" cy="461665"/>
          </a:xfrm>
        </p:grpSpPr>
        <p:sp>
          <p:nvSpPr>
            <p:cNvPr id="6" name="TextBox 5"/>
            <p:cNvSpPr txBox="1"/>
            <p:nvPr/>
          </p:nvSpPr>
          <p:spPr>
            <a:xfrm>
              <a:off x="609600" y="6324600"/>
              <a:ext cx="7848600" cy="461665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Do you know anyone that has been a victim of fraud?</a:t>
              </a:r>
              <a:endParaRPr lang="en-US" sz="2400" dirty="0"/>
            </a:p>
          </p:txBody>
        </p:sp>
        <p:pic>
          <p:nvPicPr>
            <p:cNvPr id="7" name="Picture 14" descr="C:\Users\Owner\AppData\Local\Microsoft\Windows\Temporary Internet Files\Content.IE5\ORN1PCQR\MCj04337970000[1].png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701305" y="6340105"/>
              <a:ext cx="441695" cy="4416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3208888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BF1B5D8-3732-4116-ADAF-D6C1959418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CBF1B5D8-3732-4116-ADAF-D6C1959418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CBF1B5D8-3732-4116-ADAF-D6C1959418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33FBB2B-B740-4661-B1DE-95C0AA6575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333FBB2B-B740-4661-B1DE-95C0AA6575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333FBB2B-B740-4661-B1DE-95C0AA6575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17F9F8F-CE16-471B-9E9D-040EDD900A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dgm id="{E17F9F8F-CE16-471B-9E9D-040EDD900A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E17F9F8F-CE16-471B-9E9D-040EDD900A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4724400" y="4953000"/>
            <a:ext cx="1549614" cy="1549259"/>
            <a:chOff x="888788" y="3124201"/>
            <a:chExt cx="1549614" cy="1549259"/>
          </a:xfrm>
        </p:grpSpPr>
        <p:sp>
          <p:nvSpPr>
            <p:cNvPr id="9" name="Oval 8"/>
            <p:cNvSpPr/>
            <p:nvPr/>
          </p:nvSpPr>
          <p:spPr>
            <a:xfrm>
              <a:off x="888788" y="3124201"/>
              <a:ext cx="1549614" cy="1549259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Oval 4"/>
            <p:cNvSpPr/>
            <p:nvPr/>
          </p:nvSpPr>
          <p:spPr>
            <a:xfrm>
              <a:off x="1115724" y="3351085"/>
              <a:ext cx="1095742" cy="10954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300" kern="1200" dirty="0" smtClean="0"/>
                <a:t>Time</a:t>
              </a:r>
              <a:endParaRPr lang="en-US" sz="2300" kern="1200" dirty="0"/>
            </a:p>
          </p:txBody>
        </p:sp>
      </p:grp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2045396"/>
              </p:ext>
            </p:extLst>
          </p:nvPr>
        </p:nvGraphicFramePr>
        <p:xfrm>
          <a:off x="609600" y="381000"/>
          <a:ext cx="7818439" cy="58658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1" name="Picture 14" descr="C:\Users\Owner\AppData\Local\Microsoft\Windows\Temporary Internet Files\Content.IE5\ORN1PCQR\MCj04337970000[1].pn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523742" y="1996704"/>
            <a:ext cx="441695" cy="441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98816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CA511BA-8F4D-4DA5-BF6F-53BD162522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5CA511BA-8F4D-4DA5-BF6F-53BD162522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5CA511BA-8F4D-4DA5-BF6F-53BD162522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graphicEl>
                                              <a:dgm id="{5CA511BA-8F4D-4DA5-BF6F-53BD162522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8D80EA5-B3A6-4569-87E5-7833AFE8E4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graphicEl>
                                              <a:dgm id="{78D80EA5-B3A6-4569-87E5-7833AFE8E4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78D80EA5-B3A6-4569-87E5-7833AFE8E4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graphicEl>
                                              <a:dgm id="{78D80EA5-B3A6-4569-87E5-7833AFE8E4D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CB0B4AE-5A7B-44DA-B229-3A69B21B61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graphicEl>
                                              <a:dgm id="{CCB0B4AE-5A7B-44DA-B229-3A69B21B61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graphicEl>
                                              <a:dgm id="{CCB0B4AE-5A7B-44DA-B229-3A69B21B61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graphicEl>
                                              <a:dgm id="{CCB0B4AE-5A7B-44DA-B229-3A69B21B61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15E88FC-212E-4622-A8B0-D55528A8E6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graphicEl>
                                              <a:dgm id="{F15E88FC-212E-4622-A8B0-D55528A8E6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graphicEl>
                                              <a:dgm id="{F15E88FC-212E-4622-A8B0-D55528A8E6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graphicEl>
                                              <a:dgm id="{F15E88FC-212E-4622-A8B0-D55528A8E6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DD78ED9-B003-46B2-9A16-016A29C5DF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dgm id="{9DD78ED9-B003-46B2-9A16-016A29C5DF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dgm id="{9DD78ED9-B003-46B2-9A16-016A29C5DF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graphicEl>
                                              <a:dgm id="{9DD78ED9-B003-46B2-9A16-016A29C5DF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0B828F7-CCCB-4BF4-B992-68A46D66EC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B0B828F7-CCCB-4BF4-B992-68A46D66EC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graphicEl>
                                              <a:dgm id="{B0B828F7-CCCB-4BF4-B992-68A46D66EC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graphicEl>
                                              <a:dgm id="{B0B828F7-CCCB-4BF4-B992-68A46D66EC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8B5AFB8-306F-4651-B022-4BF8470181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>
                                            <p:graphicEl>
                                              <a:dgm id="{D8B5AFB8-306F-4651-B022-4BF8470181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>
                                            <p:graphicEl>
                                              <a:dgm id="{D8B5AFB8-306F-4651-B022-4BF8470181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D8B5AFB8-306F-4651-B022-4BF8470181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8D95104-74C9-43CF-9182-90B96C1B38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>
                                            <p:graphicEl>
                                              <a:dgm id="{78D95104-74C9-43CF-9182-90B96C1B38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>
                                            <p:graphicEl>
                                              <a:dgm id="{78D95104-74C9-43CF-9182-90B96C1B38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>
                                            <p:graphicEl>
                                              <a:dgm id="{78D95104-74C9-43CF-9182-90B96C1B38D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2E0DE09-8694-4FDA-BF60-03FB4C7E7D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graphicEl>
                                              <a:dgm id="{A2E0DE09-8694-4FDA-BF60-03FB4C7E7D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graphicEl>
                                              <a:dgm id="{A2E0DE09-8694-4FDA-BF60-03FB4C7E7D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graphicEl>
                                              <a:dgm id="{A2E0DE09-8694-4FDA-BF60-03FB4C7E7D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018B424-B634-4A4B-A754-174102640A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">
                                            <p:graphicEl>
                                              <a:dgm id="{B018B424-B634-4A4B-A754-174102640A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">
                                            <p:graphicEl>
                                              <a:dgm id="{B018B424-B634-4A4B-A754-174102640A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">
                                            <p:graphicEl>
                                              <a:dgm id="{B018B424-B634-4A4B-A754-174102640A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7511BE2-B83F-467A-9DE4-CE5B2304AD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">
                                            <p:graphicEl>
                                              <a:dgm id="{B7511BE2-B83F-467A-9DE4-CE5B2304AD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">
                                            <p:graphicEl>
                                              <a:dgm id="{B7511BE2-B83F-467A-9DE4-CE5B2304AD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">
                                            <p:graphicEl>
                                              <a:dgm id="{B7511BE2-B83F-467A-9DE4-CE5B2304AD7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FC64AAA-089E-4414-8153-7D294D6B7A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">
                                            <p:graphicEl>
                                              <a:dgm id="{CFC64AAA-089E-4414-8153-7D294D6B7A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">
                                            <p:graphicEl>
                                              <a:dgm id="{CFC64AAA-089E-4414-8153-7D294D6B7A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">
                                            <p:graphicEl>
                                              <a:dgm id="{CFC64AAA-089E-4414-8153-7D294D6B7A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B3037AB-639F-405B-B7EC-6644FE1085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">
                                            <p:graphicEl>
                                              <a:dgm id="{BB3037AB-639F-405B-B7EC-6644FE1085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">
                                            <p:graphicEl>
                                              <a:dgm id="{BB3037AB-639F-405B-B7EC-6644FE1085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">
                                            <p:graphicEl>
                                              <a:dgm id="{BB3037AB-639F-405B-B7EC-6644FE10854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95711A6-B275-4FAC-A4F1-0B0C214383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">
                                            <p:graphicEl>
                                              <a:dgm id="{395711A6-B275-4FAC-A4F1-0B0C214383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">
                                            <p:graphicEl>
                                              <a:dgm id="{395711A6-B275-4FAC-A4F1-0B0C214383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">
                                            <p:graphicEl>
                                              <a:dgm id="{395711A6-B275-4FAC-A4F1-0B0C2143831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4F8EC29-F265-4B8A-B492-06A7B6EB56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">
                                            <p:graphicEl>
                                              <a:dgm id="{54F8EC29-F265-4B8A-B492-06A7B6EB56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">
                                            <p:graphicEl>
                                              <a:dgm id="{54F8EC29-F265-4B8A-B492-06A7B6EB56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">
                                            <p:graphicEl>
                                              <a:dgm id="{54F8EC29-F265-4B8A-B492-06A7B6EB56D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AABA1C5-18A1-494B-8178-69A44BA7E7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">
                                            <p:graphicEl>
                                              <a:dgm id="{7AABA1C5-18A1-494B-8178-69A44BA7E7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">
                                            <p:graphicEl>
                                              <a:dgm id="{7AABA1C5-18A1-494B-8178-69A44BA7E7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">
                                            <p:graphicEl>
                                              <a:dgm id="{7AABA1C5-18A1-494B-8178-69A44BA7E74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Solve the Mystery – Act 2</a:t>
            </a:r>
            <a:endParaRPr lang="en-US" dirty="0"/>
          </a:p>
        </p:txBody>
      </p:sp>
      <p:pic>
        <p:nvPicPr>
          <p:cNvPr id="4" name="Picture 8" descr="C:\Users\Nicole Wanago\AppData\Local\Microsoft\Windows\Temporary Internet Files\Content.IE5\5HNRN00G\MP90044295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12" y="2883931"/>
            <a:ext cx="3452446" cy="2297564"/>
          </a:xfrm>
          <a:prstGeom prst="rect">
            <a:avLst/>
          </a:prstGeom>
          <a:ln w="38100">
            <a:solidFill>
              <a:schemeClr val="accent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579834" y="3247883"/>
            <a:ext cx="3733800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Listen carefully and take notes to help Lucy find the person who stole her identity</a:t>
            </a:r>
            <a:endParaRPr lang="en-US" sz="2400" dirty="0"/>
          </a:p>
        </p:txBody>
      </p:sp>
      <p:pic>
        <p:nvPicPr>
          <p:cNvPr id="9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-611834">
            <a:off x="7640669" y="2740966"/>
            <a:ext cx="906625" cy="796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9940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658" y="533400"/>
            <a:ext cx="7024744" cy="953811"/>
          </a:xfrm>
        </p:spPr>
        <p:txBody>
          <a:bodyPr/>
          <a:lstStyle/>
          <a:p>
            <a:r>
              <a:rPr lang="en-US" dirty="0" smtClean="0"/>
              <a:t>Four Suspects…</a:t>
            </a:r>
            <a:endParaRPr lang="en-US" dirty="0"/>
          </a:p>
        </p:txBody>
      </p:sp>
      <p:pic>
        <p:nvPicPr>
          <p:cNvPr id="3" name="Picture 8" descr="C:\Users\Nicole Wanago\AppData\Local\Microsoft\Windows\Temporary Internet Files\Content.IE5\5HNRN00G\MP90044295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727" y="1603777"/>
            <a:ext cx="2715588" cy="1807193"/>
          </a:xfrm>
          <a:prstGeom prst="rect">
            <a:avLst/>
          </a:prstGeom>
          <a:ln w="38100">
            <a:solidFill>
              <a:schemeClr val="accent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79834" y="2050174"/>
            <a:ext cx="3733800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The inspector has identified 4 suspects in Lucy’s case</a:t>
            </a:r>
            <a:endParaRPr lang="en-US" sz="2400" dirty="0"/>
          </a:p>
        </p:txBody>
      </p:sp>
      <p:pic>
        <p:nvPicPr>
          <p:cNvPr id="5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-611834">
            <a:off x="7640669" y="1543257"/>
            <a:ext cx="906625" cy="796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 rot="21243087">
            <a:off x="5459826" y="5158612"/>
            <a:ext cx="3505200" cy="1139825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lvl="1" algn="ctr">
              <a:defRPr/>
            </a:pPr>
            <a:r>
              <a:rPr lang="en-US" sz="2800" b="1" dirty="0">
                <a:solidFill>
                  <a:srgbClr val="7030A0"/>
                </a:solidFill>
                <a:cs typeface="Arial" pitchFamily="34" charset="0"/>
              </a:rPr>
              <a:t>Professor Plum</a:t>
            </a:r>
          </a:p>
          <a:p>
            <a:pPr lvl="1" algn="ctr">
              <a:defRPr/>
            </a:pPr>
            <a:r>
              <a:rPr lang="en-US" sz="2000" dirty="0">
                <a:cs typeface="Arial" pitchFamily="34" charset="0"/>
              </a:rPr>
              <a:t>Searched Lucy’s online banking website</a:t>
            </a:r>
          </a:p>
        </p:txBody>
      </p:sp>
      <p:sp>
        <p:nvSpPr>
          <p:cNvPr id="8" name="TextBox 7"/>
          <p:cNvSpPr txBox="1"/>
          <p:nvPr/>
        </p:nvSpPr>
        <p:spPr>
          <a:xfrm rot="559845">
            <a:off x="4721446" y="3845779"/>
            <a:ext cx="2895600" cy="113982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lvl="1" algn="ctr">
              <a:defRPr/>
            </a:pPr>
            <a:r>
              <a:rPr lang="en-US" sz="2800" b="1" dirty="0">
                <a:solidFill>
                  <a:srgbClr val="FFFFFF">
                    <a:lumMod val="50000"/>
                  </a:srgbClr>
                </a:solidFill>
                <a:cs typeface="Arial" pitchFamily="34" charset="0"/>
              </a:rPr>
              <a:t>Mrs. White</a:t>
            </a:r>
          </a:p>
          <a:p>
            <a:pPr lvl="1" algn="ctr">
              <a:defRPr/>
            </a:pPr>
            <a:r>
              <a:rPr lang="en-US" sz="2000" dirty="0">
                <a:cs typeface="Arial" pitchFamily="34" charset="0"/>
              </a:rPr>
              <a:t>Searched through Lucy’s discarded mail</a:t>
            </a:r>
          </a:p>
        </p:txBody>
      </p:sp>
      <p:sp>
        <p:nvSpPr>
          <p:cNvPr id="9" name="TextBox 8"/>
          <p:cNvSpPr txBox="1"/>
          <p:nvPr/>
        </p:nvSpPr>
        <p:spPr>
          <a:xfrm rot="449108">
            <a:off x="2453793" y="4368556"/>
            <a:ext cx="2498725" cy="1569660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lvl="1" algn="ctr">
              <a:defRPr/>
            </a:pPr>
            <a:r>
              <a:rPr lang="en-US" sz="2800" b="1" dirty="0">
                <a:solidFill>
                  <a:srgbClr val="0070C0"/>
                </a:solidFill>
                <a:cs typeface="Arial" pitchFamily="34" charset="0"/>
              </a:rPr>
              <a:t>Mrs. Peacock</a:t>
            </a:r>
          </a:p>
          <a:p>
            <a:pPr lvl="1" algn="ctr">
              <a:defRPr/>
            </a:pPr>
            <a:r>
              <a:rPr lang="en-US" sz="2000" dirty="0">
                <a:cs typeface="Arial" pitchFamily="34" charset="0"/>
              </a:rPr>
              <a:t>Guessed Lucy’s PIN number</a:t>
            </a:r>
          </a:p>
        </p:txBody>
      </p:sp>
      <p:sp>
        <p:nvSpPr>
          <p:cNvPr id="6" name="TextBox 5"/>
          <p:cNvSpPr txBox="1"/>
          <p:nvPr/>
        </p:nvSpPr>
        <p:spPr>
          <a:xfrm rot="20764094">
            <a:off x="321886" y="3979945"/>
            <a:ext cx="3141032" cy="11398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1" algn="ctr">
              <a:defRPr/>
            </a:pPr>
            <a:r>
              <a:rPr lang="en-US" sz="2800" b="1" dirty="0">
                <a:solidFill>
                  <a:srgbClr val="FFC000"/>
                </a:solidFill>
                <a:cs typeface="Arial" pitchFamily="34" charset="0"/>
              </a:rPr>
              <a:t>Colonel Mustard</a:t>
            </a:r>
          </a:p>
          <a:p>
            <a:pPr lvl="1" algn="ctr">
              <a:defRPr/>
            </a:pPr>
            <a:r>
              <a:rPr lang="en-US" sz="2000" dirty="0">
                <a:cs typeface="Arial" pitchFamily="34" charset="0"/>
              </a:rPr>
              <a:t>Searched through Lucy’s outgoing mail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685800" y="3618583"/>
            <a:ext cx="7772400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609600" y="6324600"/>
            <a:ext cx="7848600" cy="461665"/>
            <a:chOff x="609600" y="6324600"/>
            <a:chExt cx="7848600" cy="461665"/>
          </a:xfrm>
        </p:grpSpPr>
        <p:sp>
          <p:nvSpPr>
            <p:cNvPr id="13" name="TextBox 12"/>
            <p:cNvSpPr txBox="1"/>
            <p:nvPr/>
          </p:nvSpPr>
          <p:spPr>
            <a:xfrm>
              <a:off x="609600" y="6324600"/>
              <a:ext cx="7848600" cy="461665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Which type of fraud has been committed against Lucy?</a:t>
              </a:r>
              <a:endParaRPr lang="en-US" sz="2400" dirty="0"/>
            </a:p>
          </p:txBody>
        </p:sp>
        <p:pic>
          <p:nvPicPr>
            <p:cNvPr id="14" name="Picture 14" descr="C:\Users\Owner\AppData\Local\Microsoft\Windows\Temporary Internet Files\Content.IE5\ORN1PCQR\MCj04337970000[1].pn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701305" y="6340105"/>
              <a:ext cx="441695" cy="4416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4077035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024744" cy="1143000"/>
          </a:xfrm>
        </p:spPr>
        <p:txBody>
          <a:bodyPr/>
          <a:lstStyle/>
          <a:p>
            <a:r>
              <a:rPr lang="en-US" dirty="0" smtClean="0"/>
              <a:t>How Does Fraud Occur?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237888728"/>
              </p:ext>
            </p:extLst>
          </p:nvPr>
        </p:nvGraphicFramePr>
        <p:xfrm>
          <a:off x="533400" y="1295400"/>
          <a:ext cx="8077200" cy="129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799765654"/>
              </p:ext>
            </p:extLst>
          </p:nvPr>
        </p:nvGraphicFramePr>
        <p:xfrm>
          <a:off x="533400" y="2438400"/>
          <a:ext cx="80772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pSp>
        <p:nvGrpSpPr>
          <p:cNvPr id="11" name="Group 10"/>
          <p:cNvGrpSpPr/>
          <p:nvPr/>
        </p:nvGrpSpPr>
        <p:grpSpPr>
          <a:xfrm>
            <a:off x="304800" y="6324600"/>
            <a:ext cx="8610600" cy="461665"/>
            <a:chOff x="533400" y="6324600"/>
            <a:chExt cx="8382000" cy="461665"/>
          </a:xfrm>
        </p:grpSpPr>
        <p:sp>
          <p:nvSpPr>
            <p:cNvPr id="9" name="TextBox 8"/>
            <p:cNvSpPr txBox="1"/>
            <p:nvPr/>
          </p:nvSpPr>
          <p:spPr>
            <a:xfrm>
              <a:off x="533400" y="6324600"/>
              <a:ext cx="8382000" cy="461665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r"/>
              <a:r>
                <a:rPr lang="en-US" sz="2400" dirty="0" smtClean="0"/>
                <a:t>What can a scammer do if they gain access to your information?</a:t>
              </a:r>
              <a:endParaRPr lang="en-US" sz="2400" dirty="0"/>
            </a:p>
          </p:txBody>
        </p:sp>
        <p:pic>
          <p:nvPicPr>
            <p:cNvPr id="10" name="Picture 14" descr="C:\Users\Owner\AppData\Local\Microsoft\Windows\Temporary Internet Files\Content.IE5\ORN1PCQR\MCj04337970000[1].png"/>
            <p:cNvPicPr>
              <a:picLocks noChangeAspect="1" noChangeArrowheads="1"/>
            </p:cNvPicPr>
            <p:nvPr/>
          </p:nvPicPr>
          <p:blipFill>
            <a:blip r:embed="rId12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609600" y="6340105"/>
              <a:ext cx="441695" cy="4416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4024781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/>
          <p:cNvCxnSpPr/>
          <p:nvPr/>
        </p:nvCxnSpPr>
        <p:spPr>
          <a:xfrm>
            <a:off x="3962400" y="4953000"/>
            <a:ext cx="22860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4343400" y="4267200"/>
            <a:ext cx="2819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4343400" y="3276600"/>
            <a:ext cx="28194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4114800" y="2217552"/>
            <a:ext cx="2133600" cy="678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 Information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609600" y="2057400"/>
            <a:ext cx="3962400" cy="41148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Search your purses, wallets and backpacks.</a:t>
            </a:r>
          </a:p>
          <a:p>
            <a:pPr algn="ctr"/>
            <a:r>
              <a:rPr lang="en-US" sz="2400" dirty="0" smtClean="0"/>
              <a:t>What are you carrying with you right now that reveals personal information?</a:t>
            </a:r>
            <a:endParaRPr lang="en-US" sz="2400" dirty="0"/>
          </a:p>
        </p:txBody>
      </p:sp>
      <p:pic>
        <p:nvPicPr>
          <p:cNvPr id="8" name="Picture 14" descr="C:\Users\Owner\AppData\Local\Microsoft\Windows\Temporary Internet Files\Content.IE5\ORN1PCQR\MCj04337970000[1].pn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369952" y="2217552"/>
            <a:ext cx="441695" cy="441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Oval 13"/>
          <p:cNvSpPr/>
          <p:nvPr/>
        </p:nvSpPr>
        <p:spPr>
          <a:xfrm>
            <a:off x="5638800" y="1066800"/>
            <a:ext cx="1828800" cy="18288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Drivers license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6762572" y="2084996"/>
            <a:ext cx="1828800" cy="18288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Debit &amp; </a:t>
            </a:r>
            <a:r>
              <a:rPr lang="en-US" dirty="0"/>
              <a:t>c</a:t>
            </a:r>
            <a:r>
              <a:rPr lang="en-US" dirty="0" smtClean="0"/>
              <a:t>redit cards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6804589" y="3553804"/>
            <a:ext cx="1828800" cy="18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Electronic devices</a:t>
            </a:r>
            <a:endParaRPr lang="en-US" sz="2000" dirty="0"/>
          </a:p>
        </p:txBody>
      </p:sp>
      <p:sp>
        <p:nvSpPr>
          <p:cNvPr id="17" name="Oval 16"/>
          <p:cNvSpPr/>
          <p:nvPr/>
        </p:nvSpPr>
        <p:spPr>
          <a:xfrm>
            <a:off x="5791200" y="4849204"/>
            <a:ext cx="2011680" cy="18288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Identification cards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657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5" grpId="0" animBg="1"/>
      <p:bldP spid="16" grpId="0" animBg="1"/>
      <p:bldP spid="1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1869</TotalTime>
  <Words>930</Words>
  <Application>Microsoft Office PowerPoint</Application>
  <PresentationFormat>On-screen Show (4:3)</PresentationFormat>
  <Paragraphs>165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ＭＳ Ｐゴシック</vt:lpstr>
      <vt:lpstr>Arial</vt:lpstr>
      <vt:lpstr>Calibri</vt:lpstr>
      <vt:lpstr>Wingdings</vt:lpstr>
      <vt:lpstr>Wingdings 2</vt:lpstr>
      <vt:lpstr>Austin</vt:lpstr>
      <vt:lpstr>Protecting Yourself from Fraud including Identity Theft</vt:lpstr>
      <vt:lpstr>Fraud</vt:lpstr>
      <vt:lpstr>Common Types of Fraud</vt:lpstr>
      <vt:lpstr>Common Types of Fraud</vt:lpstr>
      <vt:lpstr>PowerPoint Presentation</vt:lpstr>
      <vt:lpstr>Solve the Mystery – Act 2</vt:lpstr>
      <vt:lpstr>Four Suspects…</vt:lpstr>
      <vt:lpstr>How Does Fraud Occur?</vt:lpstr>
      <vt:lpstr>Personal Information</vt:lpstr>
      <vt:lpstr>How Thieves Access Personal Information</vt:lpstr>
      <vt:lpstr>Protecting Yourself From Fraud</vt:lpstr>
      <vt:lpstr>Protect Your Personal Information</vt:lpstr>
      <vt:lpstr>PowerPoint Presentation</vt:lpstr>
      <vt:lpstr>Be Careful When Using the Internet</vt:lpstr>
      <vt:lpstr>PowerPoint Presentation</vt:lpstr>
      <vt:lpstr>Credit and Debit Cards</vt:lpstr>
      <vt:lpstr>PowerPoint Presentation</vt:lpstr>
      <vt:lpstr>Fraud Protection Services</vt:lpstr>
      <vt:lpstr>Recognize Fraud Early</vt:lpstr>
      <vt:lpstr>If You Are a Victim</vt:lpstr>
      <vt:lpstr>Most Common Government Protection Agencies </vt:lpstr>
      <vt:lpstr>Most Common Government Protection Agencies </vt:lpstr>
      <vt:lpstr>Solve the Mystery</vt:lpstr>
      <vt:lpstr>Who is Lucy’s Scammer? – Act 3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Protecting Yourself from Fraud including Identity Theft</dc:title>
  <dc:creator>Nicole Wanago</dc:creator>
  <cp:lastModifiedBy>AMANDA L. TERRY</cp:lastModifiedBy>
  <cp:revision>53</cp:revision>
  <dcterms:created xsi:type="dcterms:W3CDTF">2013-01-17T15:51:18Z</dcterms:created>
  <dcterms:modified xsi:type="dcterms:W3CDTF">2015-04-20T19:58:28Z</dcterms:modified>
</cp:coreProperties>
</file>